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1" r:id="rId3"/>
    <p:sldId id="262" r:id="rId4"/>
    <p:sldId id="276" r:id="rId5"/>
    <p:sldId id="263" r:id="rId6"/>
    <p:sldId id="272" r:id="rId7"/>
    <p:sldId id="273" r:id="rId8"/>
    <p:sldId id="264" r:id="rId9"/>
    <p:sldId id="271" r:id="rId10"/>
    <p:sldId id="270" r:id="rId11"/>
    <p:sldId id="265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75" r:id="rId23"/>
    <p:sldId id="274" r:id="rId24"/>
    <p:sldId id="266" r:id="rId25"/>
    <p:sldId id="260" r:id="rId26"/>
    <p:sldId id="259" r:id="rId27"/>
    <p:sldId id="269" r:id="rId28"/>
    <p:sldId id="267" r:id="rId29"/>
    <p:sldId id="268" r:id="rId30"/>
  </p:sldIdLst>
  <p:sldSz cx="12192000" cy="6858000"/>
  <p:notesSz cx="6858000" cy="9144000"/>
  <p:embeddedFontLst>
    <p:embeddedFont>
      <p:font typeface="ArcadeClassic" panose="00000400000000000000" pitchFamily="2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DePixel" panose="02000507070000020004" pitchFamily="50" charset="0"/>
      <p:bold r:id="rId38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e Petrosino" initials="SP" lastIdx="6" clrIdx="0">
    <p:extLst>
      <p:ext uri="{19B8F6BF-5375-455C-9EA6-DF929625EA0E}">
        <p15:presenceInfo xmlns:p15="http://schemas.microsoft.com/office/powerpoint/2012/main" userId="8a6232cd57db17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993300"/>
    <a:srgbClr val="FF00FF"/>
    <a:srgbClr val="FFF6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8AAC22-55AD-4F6D-9B7A-1F0FB8B4366C}" v="213" dt="2019-07-21T01:28:41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31" autoAdjust="0"/>
    <p:restoredTop sz="94660"/>
  </p:normalViewPr>
  <p:slideViewPr>
    <p:cSldViewPr snapToGrid="0">
      <p:cViewPr>
        <p:scale>
          <a:sx n="75" d="100"/>
          <a:sy n="75" d="100"/>
        </p:scale>
        <p:origin x="984" y="6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Petrosino" userId="8a6232cd57db1799" providerId="LiveId" clId="{468AAC22-55AD-4F6D-9B7A-1F0FB8B4366C}"/>
    <pc:docChg chg="undo custSel addSld modSld sldOrd">
      <pc:chgData name="Simone Petrosino" userId="8a6232cd57db1799" providerId="LiveId" clId="{468AAC22-55AD-4F6D-9B7A-1F0FB8B4366C}" dt="2019-07-21T01:28:41.770" v="2379"/>
      <pc:docMkLst>
        <pc:docMk/>
      </pc:docMkLst>
      <pc:sldChg chg="modSp">
        <pc:chgData name="Simone Petrosino" userId="8a6232cd57db1799" providerId="LiveId" clId="{468AAC22-55AD-4F6D-9B7A-1F0FB8B4366C}" dt="2019-07-21T00:05:23.459" v="30" actId="1076"/>
        <pc:sldMkLst>
          <pc:docMk/>
          <pc:sldMk cId="104704370" sldId="256"/>
        </pc:sldMkLst>
        <pc:spChg chg="mod">
          <ac:chgData name="Simone Petrosino" userId="8a6232cd57db1799" providerId="LiveId" clId="{468AAC22-55AD-4F6D-9B7A-1F0FB8B4366C}" dt="2019-07-21T00:05:07.904" v="21" actId="20577"/>
          <ac:spMkLst>
            <pc:docMk/>
            <pc:sldMk cId="104704370" sldId="256"/>
            <ac:spMk id="2" creationId="{C66AD815-E10D-40E8-BACB-F226F425A40C}"/>
          </ac:spMkLst>
        </pc:spChg>
        <pc:spChg chg="mod">
          <ac:chgData name="Simone Petrosino" userId="8a6232cd57db1799" providerId="LiveId" clId="{468AAC22-55AD-4F6D-9B7A-1F0FB8B4366C}" dt="2019-07-21T00:05:23.459" v="30" actId="1076"/>
          <ac:spMkLst>
            <pc:docMk/>
            <pc:sldMk cId="104704370" sldId="256"/>
            <ac:spMk id="3" creationId="{8A5413C8-15B3-428D-8304-27E187BC3564}"/>
          </ac:spMkLst>
        </pc:spChg>
      </pc:sldChg>
      <pc:sldChg chg="modSp">
        <pc:chgData name="Simone Petrosino" userId="8a6232cd57db1799" providerId="LiveId" clId="{468AAC22-55AD-4F6D-9B7A-1F0FB8B4366C}" dt="2019-07-21T00:18:41.530" v="243" actId="20577"/>
        <pc:sldMkLst>
          <pc:docMk/>
          <pc:sldMk cId="672360159" sldId="261"/>
        </pc:sldMkLst>
        <pc:spChg chg="mod">
          <ac:chgData name="Simone Petrosino" userId="8a6232cd57db1799" providerId="LiveId" clId="{468AAC22-55AD-4F6D-9B7A-1F0FB8B4366C}" dt="2019-07-21T00:18:41.530" v="243" actId="20577"/>
          <ac:spMkLst>
            <pc:docMk/>
            <pc:sldMk cId="672360159" sldId="261"/>
            <ac:spMk id="3" creationId="{65E64915-FC72-4D85-83C5-715DFCF6AF36}"/>
          </ac:spMkLst>
        </pc:spChg>
        <pc:picChg chg="mod">
          <ac:chgData name="Simone Petrosino" userId="8a6232cd57db1799" providerId="LiveId" clId="{468AAC22-55AD-4F6D-9B7A-1F0FB8B4366C}" dt="2019-07-21T00:13:30.626" v="147" actId="1076"/>
          <ac:picMkLst>
            <pc:docMk/>
            <pc:sldMk cId="672360159" sldId="261"/>
            <ac:picMk id="22" creationId="{F0AD9669-EEEA-4D56-A69E-6F55587E4777}"/>
          </ac:picMkLst>
        </pc:picChg>
      </pc:sldChg>
      <pc:sldChg chg="modSp">
        <pc:chgData name="Simone Petrosino" userId="8a6232cd57db1799" providerId="LiveId" clId="{468AAC22-55AD-4F6D-9B7A-1F0FB8B4366C}" dt="2019-07-21T00:07:39.333" v="63" actId="20577"/>
        <pc:sldMkLst>
          <pc:docMk/>
          <pc:sldMk cId="1474993690" sldId="262"/>
        </pc:sldMkLst>
        <pc:spChg chg="mod">
          <ac:chgData name="Simone Petrosino" userId="8a6232cd57db1799" providerId="LiveId" clId="{468AAC22-55AD-4F6D-9B7A-1F0FB8B4366C}" dt="2019-07-21T00:07:39.333" v="63" actId="20577"/>
          <ac:spMkLst>
            <pc:docMk/>
            <pc:sldMk cId="1474993690" sldId="262"/>
            <ac:spMk id="3" creationId="{65E64915-FC72-4D85-83C5-715DFCF6AF36}"/>
          </ac:spMkLst>
        </pc:spChg>
      </pc:sldChg>
      <pc:sldChg chg="addSp delSp modSp modTransition">
        <pc:chgData name="Simone Petrosino" userId="8a6232cd57db1799" providerId="LiveId" clId="{468AAC22-55AD-4F6D-9B7A-1F0FB8B4366C}" dt="2019-07-21T00:11:20.831" v="141"/>
        <pc:sldMkLst>
          <pc:docMk/>
          <pc:sldMk cId="2205390230" sldId="263"/>
        </pc:sldMkLst>
        <pc:picChg chg="add del mod">
          <ac:chgData name="Simone Petrosino" userId="8a6232cd57db1799" providerId="LiveId" clId="{468AAC22-55AD-4F6D-9B7A-1F0FB8B4366C}" dt="2019-07-21T00:10:33.269" v="125" actId="478"/>
          <ac:picMkLst>
            <pc:docMk/>
            <pc:sldMk cId="2205390230" sldId="263"/>
            <ac:picMk id="4" creationId="{B7144826-9210-403D-AA91-C5DAC984C70D}"/>
          </ac:picMkLst>
        </pc:picChg>
        <pc:picChg chg="add mod">
          <ac:chgData name="Simone Petrosino" userId="8a6232cd57db1799" providerId="LiveId" clId="{468AAC22-55AD-4F6D-9B7A-1F0FB8B4366C}" dt="2019-07-21T00:10:37.232" v="128" actId="1076"/>
          <ac:picMkLst>
            <pc:docMk/>
            <pc:sldMk cId="2205390230" sldId="263"/>
            <ac:picMk id="6" creationId="{AB7DBD68-AC82-44D0-83DB-31C9077F1499}"/>
          </ac:picMkLst>
        </pc:picChg>
        <pc:picChg chg="del">
          <ac:chgData name="Simone Petrosino" userId="8a6232cd57db1799" providerId="LiveId" clId="{468AAC22-55AD-4F6D-9B7A-1F0FB8B4366C}" dt="2019-07-21T00:10:34.883" v="127" actId="478"/>
          <ac:picMkLst>
            <pc:docMk/>
            <pc:sldMk cId="2205390230" sldId="263"/>
            <ac:picMk id="46" creationId="{13F4EAAA-9D58-422F-951B-ACCAD66F9A95}"/>
          </ac:picMkLst>
        </pc:picChg>
      </pc:sldChg>
      <pc:sldChg chg="modSp">
        <pc:chgData name="Simone Petrosino" userId="8a6232cd57db1799" providerId="LiveId" clId="{468AAC22-55AD-4F6D-9B7A-1F0FB8B4366C}" dt="2019-07-21T00:41:11.705" v="1100" actId="20577"/>
        <pc:sldMkLst>
          <pc:docMk/>
          <pc:sldMk cId="3135336153" sldId="264"/>
        </pc:sldMkLst>
        <pc:spChg chg="mod">
          <ac:chgData name="Simone Petrosino" userId="8a6232cd57db1799" providerId="LiveId" clId="{468AAC22-55AD-4F6D-9B7A-1F0FB8B4366C}" dt="2019-07-21T00:41:11.705" v="1100" actId="20577"/>
          <ac:spMkLst>
            <pc:docMk/>
            <pc:sldMk cId="3135336153" sldId="264"/>
            <ac:spMk id="3" creationId="{65E64915-FC72-4D85-83C5-715DFCF6AF36}"/>
          </ac:spMkLst>
        </pc:spChg>
      </pc:sldChg>
      <pc:sldChg chg="modSp">
        <pc:chgData name="Simone Petrosino" userId="8a6232cd57db1799" providerId="LiveId" clId="{468AAC22-55AD-4F6D-9B7A-1F0FB8B4366C}" dt="2019-07-21T00:10:59.757" v="139" actId="20577"/>
        <pc:sldMkLst>
          <pc:docMk/>
          <pc:sldMk cId="3193206780" sldId="265"/>
        </pc:sldMkLst>
        <pc:spChg chg="mod">
          <ac:chgData name="Simone Petrosino" userId="8a6232cd57db1799" providerId="LiveId" clId="{468AAC22-55AD-4F6D-9B7A-1F0FB8B4366C}" dt="2019-07-21T00:10:59.757" v="139" actId="20577"/>
          <ac:spMkLst>
            <pc:docMk/>
            <pc:sldMk cId="3193206780" sldId="265"/>
            <ac:spMk id="3" creationId="{65E64915-FC72-4D85-83C5-715DFCF6AF36}"/>
          </ac:spMkLst>
        </pc:spChg>
      </pc:sldChg>
      <pc:sldChg chg="addSp delSp modSp add">
        <pc:chgData name="Simone Petrosino" userId="8a6232cd57db1799" providerId="LiveId" clId="{468AAC22-55AD-4F6D-9B7A-1F0FB8B4366C}" dt="2019-07-21T00:49:44.330" v="1721" actId="20577"/>
        <pc:sldMkLst>
          <pc:docMk/>
          <pc:sldMk cId="908967414" sldId="272"/>
        </pc:sldMkLst>
        <pc:spChg chg="add mod">
          <ac:chgData name="Simone Petrosino" userId="8a6232cd57db1799" providerId="LiveId" clId="{468AAC22-55AD-4F6D-9B7A-1F0FB8B4366C}" dt="2019-07-21T00:37:57.294" v="1089" actId="1076"/>
          <ac:spMkLst>
            <pc:docMk/>
            <pc:sldMk cId="908967414" sldId="272"/>
            <ac:spMk id="2" creationId="{9F3DA9AA-7975-49FA-A6EA-987EC4B94F8A}"/>
          </ac:spMkLst>
        </pc:spChg>
        <pc:spChg chg="add mod">
          <ac:chgData name="Simone Petrosino" userId="8a6232cd57db1799" providerId="LiveId" clId="{468AAC22-55AD-4F6D-9B7A-1F0FB8B4366C}" dt="2019-07-21T00:37:57.294" v="1089" actId="1076"/>
          <ac:spMkLst>
            <pc:docMk/>
            <pc:sldMk cId="908967414" sldId="272"/>
            <ac:spMk id="4" creationId="{B0CDF062-CE55-4D60-83C7-D7A61AE43D50}"/>
          </ac:spMkLst>
        </pc:spChg>
        <pc:spChg chg="add del mod">
          <ac:chgData name="Simone Petrosino" userId="8a6232cd57db1799" providerId="LiveId" clId="{468AAC22-55AD-4F6D-9B7A-1F0FB8B4366C}" dt="2019-07-21T00:27:14.501" v="404" actId="478"/>
          <ac:spMkLst>
            <pc:docMk/>
            <pc:sldMk cId="908967414" sldId="272"/>
            <ac:spMk id="5" creationId="{F9FB3271-9E2C-40E6-9992-F9F2A25082D6}"/>
          </ac:spMkLst>
        </pc:spChg>
        <pc:spChg chg="add mod">
          <ac:chgData name="Simone Petrosino" userId="8a6232cd57db1799" providerId="LiveId" clId="{468AAC22-55AD-4F6D-9B7A-1F0FB8B4366C}" dt="2019-07-21T00:28:00.301" v="419" actId="1037"/>
          <ac:spMkLst>
            <pc:docMk/>
            <pc:sldMk cId="908967414" sldId="272"/>
            <ac:spMk id="34" creationId="{9E8F7D23-ABCF-4EFD-A5E9-FC668F63B419}"/>
          </ac:spMkLst>
        </pc:spChg>
        <pc:spChg chg="add mod">
          <ac:chgData name="Simone Petrosino" userId="8a6232cd57db1799" providerId="LiveId" clId="{468AAC22-55AD-4F6D-9B7A-1F0FB8B4366C}" dt="2019-07-21T00:28:40.093" v="472" actId="1076"/>
          <ac:spMkLst>
            <pc:docMk/>
            <pc:sldMk cId="908967414" sldId="272"/>
            <ac:spMk id="35" creationId="{82827010-B768-4A08-B9F3-3E2CFAB91211}"/>
          </ac:spMkLst>
        </pc:spChg>
        <pc:spChg chg="add mod">
          <ac:chgData name="Simone Petrosino" userId="8a6232cd57db1799" providerId="LiveId" clId="{468AAC22-55AD-4F6D-9B7A-1F0FB8B4366C}" dt="2019-07-21T00:37:25.126" v="1085" actId="1076"/>
          <ac:spMkLst>
            <pc:docMk/>
            <pc:sldMk cId="908967414" sldId="272"/>
            <ac:spMk id="37" creationId="{43864271-FFA9-4F8D-A47C-99FD0AFCCCDC}"/>
          </ac:spMkLst>
        </pc:spChg>
        <pc:spChg chg="add mod">
          <ac:chgData name="Simone Petrosino" userId="8a6232cd57db1799" providerId="LiveId" clId="{468AAC22-55AD-4F6D-9B7A-1F0FB8B4366C}" dt="2019-07-21T00:49:44.330" v="1721" actId="20577"/>
          <ac:spMkLst>
            <pc:docMk/>
            <pc:sldMk cId="908967414" sldId="272"/>
            <ac:spMk id="38" creationId="{786E2CD3-8EFF-4596-B9BA-91BF413642BB}"/>
          </ac:spMkLst>
        </pc:spChg>
        <pc:spChg chg="add del mod">
          <ac:chgData name="Simone Petrosino" userId="8a6232cd57db1799" providerId="LiveId" clId="{468AAC22-55AD-4F6D-9B7A-1F0FB8B4366C}" dt="2019-07-21T00:34:30.083" v="876" actId="478"/>
          <ac:spMkLst>
            <pc:docMk/>
            <pc:sldMk cId="908967414" sldId="272"/>
            <ac:spMk id="43" creationId="{9502B4C6-68C7-45DF-9D81-E75DF9DC21CD}"/>
          </ac:spMkLst>
        </pc:spChg>
        <pc:spChg chg="add mod">
          <ac:chgData name="Simone Petrosino" userId="8a6232cd57db1799" providerId="LiveId" clId="{468AAC22-55AD-4F6D-9B7A-1F0FB8B4366C}" dt="2019-07-21T00:37:32.558" v="1086" actId="1076"/>
          <ac:spMkLst>
            <pc:docMk/>
            <pc:sldMk cId="908967414" sldId="272"/>
            <ac:spMk id="45" creationId="{DA220060-DFC6-4F27-860B-DDE216D81C70}"/>
          </ac:spMkLst>
        </pc:spChg>
        <pc:spChg chg="add mod">
          <ac:chgData name="Simone Petrosino" userId="8a6232cd57db1799" providerId="LiveId" clId="{468AAC22-55AD-4F6D-9B7A-1F0FB8B4366C}" dt="2019-07-21T00:37:42.181" v="1088" actId="14100"/>
          <ac:spMkLst>
            <pc:docMk/>
            <pc:sldMk cId="908967414" sldId="272"/>
            <ac:spMk id="46" creationId="{2B6C7263-4CCC-4136-B014-59D3A2627BFE}"/>
          </ac:spMkLst>
        </pc:sp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3" creationId="{B0EA0243-1617-41A4-87A2-08A0274119E2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6" creationId="{AB7DBD68-AC82-44D0-83DB-31C9077F1499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8" creationId="{F5EFA746-2E04-47EA-96CA-44F34102322A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1" creationId="{E334457E-607A-4DB2-9B06-04616F5F14FE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5" creationId="{B0ECCA13-546E-42A5-A3AE-E50C1C0E474A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7" creationId="{BFEE8D10-B972-4AE1-AF01-C239075BF52A}"/>
          </ac:picMkLst>
        </pc:picChg>
        <pc:picChg chg="add mod ord">
          <ac:chgData name="Simone Petrosino" userId="8a6232cd57db1799" providerId="LiveId" clId="{468AAC22-55AD-4F6D-9B7A-1F0FB8B4366C}" dt="2019-07-21T00:34:38.055" v="878" actId="167"/>
          <ac:picMkLst>
            <pc:docMk/>
            <pc:sldMk cId="908967414" sldId="272"/>
            <ac:picMk id="31" creationId="{37232AF3-9F42-40B1-9210-5A0C7CEB346A}"/>
          </ac:picMkLst>
        </pc:picChg>
        <pc:picChg chg="add mod">
          <ac:chgData name="Simone Petrosino" userId="8a6232cd57db1799" providerId="LiveId" clId="{468AAC22-55AD-4F6D-9B7A-1F0FB8B4366C}" dt="2019-07-21T00:29:05.975" v="481" actId="1037"/>
          <ac:picMkLst>
            <pc:docMk/>
            <pc:sldMk cId="908967414" sldId="272"/>
            <ac:picMk id="32" creationId="{73703660-6B25-4BE3-A9D4-538AFB5F0ADD}"/>
          </ac:picMkLst>
        </pc:picChg>
        <pc:picChg chg="add mod">
          <ac:chgData name="Simone Petrosino" userId="8a6232cd57db1799" providerId="LiveId" clId="{468AAC22-55AD-4F6D-9B7A-1F0FB8B4366C}" dt="2019-07-21T00:37:25.126" v="1085" actId="1076"/>
          <ac:picMkLst>
            <pc:docMk/>
            <pc:sldMk cId="908967414" sldId="272"/>
            <ac:picMk id="36" creationId="{0A992187-C606-4EAF-9617-2A86C3EFA707}"/>
          </ac:picMkLst>
        </pc:picChg>
        <pc:picChg chg="add mod">
          <ac:chgData name="Simone Petrosino" userId="8a6232cd57db1799" providerId="LiveId" clId="{468AAC22-55AD-4F6D-9B7A-1F0FB8B4366C}" dt="2019-07-21T00:37:32.558" v="1086" actId="1076"/>
          <ac:picMkLst>
            <pc:docMk/>
            <pc:sldMk cId="908967414" sldId="272"/>
            <ac:picMk id="39" creationId="{79E0496B-69A6-4252-8951-F317F57A4EC7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40" creationId="{58EC5952-AEB6-4448-9E81-46293F05C889}"/>
          </ac:picMkLst>
        </pc:picChg>
        <pc:picChg chg="add mod">
          <ac:chgData name="Simone Petrosino" userId="8a6232cd57db1799" providerId="LiveId" clId="{468AAC22-55AD-4F6D-9B7A-1F0FB8B4366C}" dt="2019-07-21T00:37:32.558" v="1086" actId="1076"/>
          <ac:picMkLst>
            <pc:docMk/>
            <pc:sldMk cId="908967414" sldId="272"/>
            <ac:picMk id="41" creationId="{F10514A3-3B36-4B3E-9803-AC5A4518E358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42" creationId="{6F82B4B1-F202-4FEA-83CD-06DCCDC208D9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44" creationId="{DE5CB41B-145B-4ACA-B155-EC80CE7D21F4}"/>
          </ac:picMkLst>
        </pc:picChg>
      </pc:sldChg>
      <pc:sldChg chg="addSp delSp modSp add">
        <pc:chgData name="Simone Petrosino" userId="8a6232cd57db1799" providerId="LiveId" clId="{468AAC22-55AD-4F6D-9B7A-1F0FB8B4366C}" dt="2019-07-21T01:04:20.821" v="2116" actId="1076"/>
        <pc:sldMkLst>
          <pc:docMk/>
          <pc:sldMk cId="1946535811" sldId="273"/>
        </pc:sldMkLst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2" creationId="{9F3DA9AA-7975-49FA-A6EA-987EC4B94F8A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4" creationId="{B0CDF062-CE55-4D60-83C7-D7A61AE43D50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4" creationId="{9E8F7D23-ABCF-4EFD-A5E9-FC668F63B419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5" creationId="{82827010-B768-4A08-B9F3-3E2CFAB91211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7" creationId="{43864271-FFA9-4F8D-A47C-99FD0AFCCCDC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8" creationId="{786E2CD3-8EFF-4596-B9BA-91BF413642BB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45" creationId="{DA220060-DFC6-4F27-860B-DDE216D81C70}"/>
          </ac:spMkLst>
        </pc:spChg>
        <pc:spChg chg="del">
          <ac:chgData name="Simone Petrosino" userId="8a6232cd57db1799" providerId="LiveId" clId="{468AAC22-55AD-4F6D-9B7A-1F0FB8B4366C}" dt="2019-07-21T00:42:03.087" v="1103" actId="478"/>
          <ac:spMkLst>
            <pc:docMk/>
            <pc:sldMk cId="1946535811" sldId="273"/>
            <ac:spMk id="46" creationId="{2B6C7263-4CCC-4136-B014-59D3A2627BFE}"/>
          </ac:spMkLst>
        </pc:spChg>
        <pc:graphicFrameChg chg="add del mod">
          <ac:chgData name="Simone Petrosino" userId="8a6232cd57db1799" providerId="LiveId" clId="{468AAC22-55AD-4F6D-9B7A-1F0FB8B4366C}" dt="2019-07-21T00:42:36.495" v="1106" actId="478"/>
          <ac:graphicFrameMkLst>
            <pc:docMk/>
            <pc:sldMk cId="1946535811" sldId="273"/>
            <ac:graphicFrameMk id="5" creationId="{0B0A1303-C18C-4F4D-9474-1DD3AC7C6E6B}"/>
          </ac:graphicFrameMkLst>
        </pc:graphicFrameChg>
        <pc:graphicFrameChg chg="add mod modGraphic">
          <ac:chgData name="Simone Petrosino" userId="8a6232cd57db1799" providerId="LiveId" clId="{468AAC22-55AD-4F6D-9B7A-1F0FB8B4366C}" dt="2019-07-21T01:01:32.928" v="2075"/>
          <ac:graphicFrameMkLst>
            <pc:docMk/>
            <pc:sldMk cId="1946535811" sldId="273"/>
            <ac:graphicFrameMk id="7" creationId="{8B08FA5A-0315-4437-9702-3BD9C6383E00}"/>
          </ac:graphicFrameMkLst>
        </pc:graphicFrame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3" creationId="{B0EA0243-1617-41A4-87A2-08A0274119E2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6" creationId="{AB7DBD68-AC82-44D0-83DB-31C9077F1499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1" creationId="{37232AF3-9F42-40B1-9210-5A0C7CEB346A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2" creationId="{73703660-6B25-4BE3-A9D4-538AFB5F0ADD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36" creationId="{0A992187-C606-4EAF-9617-2A86C3EFA707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9" creationId="{79E0496B-69A6-4252-8951-F317F57A4EC7}"/>
          </ac:picMkLst>
        </pc:picChg>
        <pc:picChg chg="add mod">
          <ac:chgData name="Simone Petrosino" userId="8a6232cd57db1799" providerId="LiveId" clId="{468AAC22-55AD-4F6D-9B7A-1F0FB8B4366C}" dt="2019-07-21T01:01:39.846" v="2076" actId="1076"/>
          <ac:picMkLst>
            <pc:docMk/>
            <pc:sldMk cId="1946535811" sldId="273"/>
            <ac:picMk id="40" creationId="{4C8F9CC2-ED4B-438B-A7EC-282FC95D2B58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1" creationId="{F10514A3-3B36-4B3E-9803-AC5A4518E358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2" creationId="{6F82B4B1-F202-4FEA-83CD-06DCCDC208D9}"/>
          </ac:picMkLst>
        </pc:picChg>
        <pc:picChg chg="add mod">
          <ac:chgData name="Simone Petrosino" userId="8a6232cd57db1799" providerId="LiveId" clId="{468AAC22-55AD-4F6D-9B7A-1F0FB8B4366C}" dt="2019-07-21T01:02:50.951" v="2093" actId="1076"/>
          <ac:picMkLst>
            <pc:docMk/>
            <pc:sldMk cId="1946535811" sldId="273"/>
            <ac:picMk id="43" creationId="{2CEE3AE6-27D7-476A-8792-C5CC793E8A41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4" creationId="{DE5CB41B-145B-4ACA-B155-EC80CE7D21F4}"/>
          </ac:picMkLst>
        </pc:picChg>
        <pc:picChg chg="add mod modCrop">
          <ac:chgData name="Simone Petrosino" userId="8a6232cd57db1799" providerId="LiveId" clId="{468AAC22-55AD-4F6D-9B7A-1F0FB8B4366C}" dt="2019-07-21T01:02:42.809" v="2092" actId="1076"/>
          <ac:picMkLst>
            <pc:docMk/>
            <pc:sldMk cId="1946535811" sldId="273"/>
            <ac:picMk id="47" creationId="{91653E39-64B8-4007-8ED5-2FA0C3180C29}"/>
          </ac:picMkLst>
        </pc:picChg>
        <pc:picChg chg="add mod modCrop">
          <ac:chgData name="Simone Petrosino" userId="8a6232cd57db1799" providerId="LiveId" clId="{468AAC22-55AD-4F6D-9B7A-1F0FB8B4366C}" dt="2019-07-21T01:03:19.363" v="2100" actId="1076"/>
          <ac:picMkLst>
            <pc:docMk/>
            <pc:sldMk cId="1946535811" sldId="273"/>
            <ac:picMk id="48" creationId="{B3E5B3D5-EA52-44D1-BEB4-B45BB7C263F1}"/>
          </ac:picMkLst>
        </pc:picChg>
        <pc:picChg chg="add mod">
          <ac:chgData name="Simone Petrosino" userId="8a6232cd57db1799" providerId="LiveId" clId="{468AAC22-55AD-4F6D-9B7A-1F0FB8B4366C}" dt="2019-07-21T01:03:38.116" v="2106" actId="1076"/>
          <ac:picMkLst>
            <pc:docMk/>
            <pc:sldMk cId="1946535811" sldId="273"/>
            <ac:picMk id="53" creationId="{76A118D2-F887-4B70-9279-4970AEFD993A}"/>
          </ac:picMkLst>
        </pc:picChg>
        <pc:picChg chg="add mod modCrop">
          <ac:chgData name="Simone Petrosino" userId="8a6232cd57db1799" providerId="LiveId" clId="{468AAC22-55AD-4F6D-9B7A-1F0FB8B4366C}" dt="2019-07-21T01:04:20.821" v="2116" actId="1076"/>
          <ac:picMkLst>
            <pc:docMk/>
            <pc:sldMk cId="1946535811" sldId="273"/>
            <ac:picMk id="54" creationId="{EBE7CB01-066A-4E14-BDA7-A7E2D826A468}"/>
          </ac:picMkLst>
        </pc:picChg>
      </pc:sldChg>
      <pc:sldChg chg="modSp add ord">
        <pc:chgData name="Simone Petrosino" userId="8a6232cd57db1799" providerId="LiveId" clId="{468AAC22-55AD-4F6D-9B7A-1F0FB8B4366C}" dt="2019-07-21T01:05:31.732" v="2138"/>
        <pc:sldMkLst>
          <pc:docMk/>
          <pc:sldMk cId="2275242098" sldId="274"/>
        </pc:sldMkLst>
        <pc:spChg chg="mod">
          <ac:chgData name="Simone Petrosino" userId="8a6232cd57db1799" providerId="LiveId" clId="{468AAC22-55AD-4F6D-9B7A-1F0FB8B4366C}" dt="2019-07-21T01:05:22.475" v="2119" actId="20577"/>
          <ac:spMkLst>
            <pc:docMk/>
            <pc:sldMk cId="2275242098" sldId="274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05:28.183" v="2137" actId="20577"/>
          <ac:spMkLst>
            <pc:docMk/>
            <pc:sldMk cId="2275242098" sldId="274"/>
            <ac:spMk id="22" creationId="{E036670F-EB74-47D0-8A98-12933111EA7D}"/>
          </ac:spMkLst>
        </pc:spChg>
      </pc:sldChg>
      <pc:sldChg chg="modSp add">
        <pc:chgData name="Simone Petrosino" userId="8a6232cd57db1799" providerId="LiveId" clId="{468AAC22-55AD-4F6D-9B7A-1F0FB8B4366C}" dt="2019-07-21T01:13:05.388" v="2222" actId="20577"/>
        <pc:sldMkLst>
          <pc:docMk/>
          <pc:sldMk cId="536293970" sldId="275"/>
        </pc:sldMkLst>
        <pc:spChg chg="mod">
          <ac:chgData name="Simone Petrosino" userId="8a6232cd57db1799" providerId="LiveId" clId="{468AAC22-55AD-4F6D-9B7A-1F0FB8B4366C}" dt="2019-07-21T01:11:54.416" v="2139" actId="20577"/>
          <ac:spMkLst>
            <pc:docMk/>
            <pc:sldMk cId="536293970" sldId="275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13:05.388" v="2222" actId="20577"/>
          <ac:spMkLst>
            <pc:docMk/>
            <pc:sldMk cId="536293970" sldId="275"/>
            <ac:spMk id="22" creationId="{E036670F-EB74-47D0-8A98-12933111EA7D}"/>
          </ac:spMkLst>
        </pc:spChg>
      </pc:sldChg>
      <pc:sldChg chg="modSp add modAnim">
        <pc:chgData name="Simone Petrosino" userId="8a6232cd57db1799" providerId="LiveId" clId="{468AAC22-55AD-4F6D-9B7A-1F0FB8B4366C}" dt="2019-07-21T01:28:41.770" v="2379"/>
        <pc:sldMkLst>
          <pc:docMk/>
          <pc:sldMk cId="3556918212" sldId="276"/>
        </pc:sldMkLst>
        <pc:spChg chg="mod">
          <ac:chgData name="Simone Petrosino" userId="8a6232cd57db1799" providerId="LiveId" clId="{468AAC22-55AD-4F6D-9B7A-1F0FB8B4366C}" dt="2019-07-21T01:15:14.499" v="2372" actId="20577"/>
          <ac:spMkLst>
            <pc:docMk/>
            <pc:sldMk cId="3556918212" sldId="276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13:49.036" v="2227" actId="20577"/>
          <ac:spMkLst>
            <pc:docMk/>
            <pc:sldMk cId="3556918212" sldId="276"/>
            <ac:spMk id="22" creationId="{4F5FE0DE-1E85-4977-9154-D65FC3A04669}"/>
          </ac:spMkLst>
        </pc:spChg>
      </pc:sldChg>
    </pc:docChg>
  </pc:docChgLst>
  <pc:docChgLst>
    <pc:chgData name="Simone Petrosino" userId="8a6232cd57db1799" providerId="LiveId" clId="{BA4BBFD9-8634-45A3-917A-D9A2FD06DD56}"/>
  </pc:docChgLst>
  <pc:docChgLst>
    <pc:chgData name="Simone Petrosino" userId="8a6232cd57db1799" providerId="LiveId" clId="{34183934-C022-4799-99B1-5132FE6421E9}"/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2T22:52:57.232" idx="1">
    <p:pos x="10" y="10"/>
    <p:text>FONT da decidere ovviamente</p:text>
    <p:extLst>
      <p:ext uri="{C676402C-5697-4E1C-873F-D02D1690AC5C}">
        <p15:threadingInfo xmlns:p15="http://schemas.microsoft.com/office/powerpoint/2012/main" timeZoneBias="-120"/>
      </p:ext>
    </p:extLst>
  </p:cm>
  <p:cm authorId="1" dt="2019-04-02T22:53:09.561" idx="2">
    <p:pos x="146" y="146"/>
    <p:text>Sfondo anche s ebianco o scuro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i termini vanno modificati ma è per dare l'idea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i termini vanno modificati ma è per dare l'idea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forse va aggiunto altro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FC99B3-5A50-41F8-A695-0CB4D6B97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162B33D-BBDE-4C07-B54D-39E1A8E9A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00807EF-ED9E-4AB0-9A33-F7D5560C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01/08/2019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84B846-D24A-4EBD-B597-124C1D09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44D0D9-E214-4E00-8485-1BF357A9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03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A7EEC0-4AFD-40F8-BA59-3BE6B4EB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50DD66D-3255-41FE-B8C2-8FE7682D3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DAFB31-4F4A-453F-B424-96B9D21D9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01/08/2019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94F9FB-6C48-4A4C-9B01-9A550466F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11AD584-9321-4094-91DE-B2E4EBA9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530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E1FAECB-1682-46E0-8636-F9CD77A2BC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2A41B21-8C8E-49D0-B03C-A2EAD5CCB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38285B-CC39-4E43-ADAA-DDCC66B2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01/08/2019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938624-B0FA-4618-BC20-AC3678044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10C914-34F1-4752-9BF3-816C410B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12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A665DD-5497-465E-A6A8-9E80477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F3AE62-809B-4B03-A24F-40039BF30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96D858-5DA4-42E5-B09D-ACAACA46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01/08/2019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A16FB4-44E1-4B6A-AEA4-2E861D88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0FB925-0B05-4AF9-AB9F-10398504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26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652B4A-F942-4B00-8D02-30C9AB1F8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B1F579-0F41-4C34-A557-1F1C9218A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B3502A-C671-4384-9570-F83BBF42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01/08/2019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023631-0381-47B1-8B9B-1C833BD9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9818EA-50DD-44D3-983A-3E9E95EA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95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13F20-A036-4F7B-98DE-77A3EAF6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952299-46B6-46EB-A362-F91FB7CDC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B623834-6561-48BC-956F-8166BD1F8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CB92BEB-C6F8-484E-8125-EAB111F5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01/08/2019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1A5FCBB-A7A7-479D-B0DF-B50F585F4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E5014BB-FD70-45F5-A138-65FDD531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444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D0DB60-8AEC-4FA6-B98B-E398C62FC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FF0CB2-0976-4E23-9390-3B94B07FF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54DC5F-1A8A-4BBE-918B-C6B05EBE3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0130BC1-B3E7-4DEE-877C-499CD6166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796E5F-2B6F-4501-A2BE-696C1A1CE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946116F-6B72-4ED7-A977-DC76A61D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01/08/2019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05DD109-94D3-45E5-B62E-ED7A977D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8481719-C019-4B3C-8A51-0D5E41E4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825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D78470-CD8E-42D5-AF9E-DA57B619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CB1F45A-679B-4791-8276-F8FD002E2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01/08/2019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C6E37E6-71E6-4FB6-B6B2-ACA31924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F4F318A-0C0C-46E4-9394-A32596487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764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2AA1140-7A09-452D-A1F7-B604F7022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01/08/2019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0BC8B18-8772-4F32-BB20-9583C491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504096-819B-4475-AF08-ED15CE22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645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3BAA05-0DC2-4D95-AF0E-4BD0468B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C40DDF-7F8E-4553-8F44-D7CF554AB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21A4F2-2420-4911-A86A-EFA6CBC43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11F09E4-AEFE-49C3-860B-51742082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01/08/2019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7BD0B5-089B-4429-BC8E-6AC90811C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2D4B35-B5D6-403C-9A06-BA44925AD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874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F205A3-8107-483D-BDE6-D7B01403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82B4999-74C3-4137-BAE2-110792194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2280833-2E5A-479D-B00D-B95C08ADB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B84341-E198-401B-8B43-A1D0B6CF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01/08/2019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3B10CC5-349C-426E-BE3E-C2A034BDF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EFF559-0FA8-4C2A-BF66-10F65EB3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5870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89DF620-9BF1-49AB-A32A-11B410EAD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679F37-EFC1-40F6-8A42-AAD686DC2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06FEE2-929A-442F-A21E-ECCD75ABC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C977B-0F26-457A-B605-B528F67AAD13}" type="datetimeFigureOut">
              <a:rPr lang="it-IT" smtClean="0"/>
              <a:t>01/08/2019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3E380A-FE34-4CBB-9310-BC3822A31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9609A5-12C2-4A13-87A0-7DD61D3FD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495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2.wdp"/><Relationship Id="rId5" Type="http://schemas.microsoft.com/office/2007/relationships/hdphoto" Target="../media/hdphoto5.wdp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3.wdp"/><Relationship Id="rId3" Type="http://schemas.microsoft.com/office/2007/relationships/hdphoto" Target="../media/hdphoto4.wdp"/><Relationship Id="rId7" Type="http://schemas.microsoft.com/office/2007/relationships/hdphoto" Target="../media/hdphoto5.wdp"/><Relationship Id="rId12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7.wdp"/><Relationship Id="rId5" Type="http://schemas.microsoft.com/office/2007/relationships/hdphoto" Target="../media/hdphoto2.wdp"/><Relationship Id="rId1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6.wdp"/><Relationship Id="rId1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2.wdp"/><Relationship Id="rId3" Type="http://schemas.microsoft.com/office/2007/relationships/hdphoto" Target="../media/hdphoto6.wdp"/><Relationship Id="rId7" Type="http://schemas.openxmlformats.org/officeDocument/2006/relationships/image" Target="../media/image12.png"/><Relationship Id="rId12" Type="http://schemas.openxmlformats.org/officeDocument/2006/relationships/image" Target="../media/image2.png"/><Relationship Id="rId2" Type="http://schemas.openxmlformats.org/officeDocument/2006/relationships/image" Target="../media/image7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microsoft.com/office/2007/relationships/hdphoto" Target="../media/hdphoto3.wdp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3.wdp"/><Relationship Id="rId5" Type="http://schemas.openxmlformats.org/officeDocument/2006/relationships/image" Target="../media/image14.png"/><Relationship Id="rId15" Type="http://schemas.openxmlformats.org/officeDocument/2006/relationships/image" Target="../media/image9.png"/><Relationship Id="rId10" Type="http://schemas.openxmlformats.org/officeDocument/2006/relationships/image" Target="../media/image3.png"/><Relationship Id="rId4" Type="http://schemas.microsoft.com/office/2007/relationships/hdphoto" Target="../media/hdphoto6.wdp"/><Relationship Id="rId9" Type="http://schemas.microsoft.com/office/2007/relationships/hdphoto" Target="../media/hdphoto2.wdp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microsoft.com/office/2007/relationships/hdphoto" Target="../media/hdphoto6.wdp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.png"/><Relationship Id="rId5" Type="http://schemas.microsoft.com/office/2007/relationships/hdphoto" Target="../media/hdphoto8.wdp"/><Relationship Id="rId10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C501E221-49C3-4DE1-ACD4-1044CF56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72882" y="-2064757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5413C8-15B3-428D-8304-27E187BC3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5736" y="4005846"/>
            <a:ext cx="6791062" cy="191629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sz="1800" b="1" dirty="0" err="1">
                <a:latin typeface="DePixel" panose="02000507070000020004" pitchFamily="50" charset="0"/>
              </a:rPr>
              <a:t>Integrazione</a:t>
            </a:r>
            <a:r>
              <a:rPr lang="en-GB" sz="1800" b="1" dirty="0">
                <a:latin typeface="DePixel" panose="02000507070000020004" pitchFamily="50" charset="0"/>
              </a:rPr>
              <a:t> </a:t>
            </a:r>
            <a:r>
              <a:rPr lang="en-GB" sz="1800" b="1" dirty="0" err="1">
                <a:latin typeface="DePixel" panose="02000507070000020004" pitchFamily="50" charset="0"/>
              </a:rPr>
              <a:t>Dati</a:t>
            </a:r>
            <a:r>
              <a:rPr lang="en-GB" sz="1800" b="1" dirty="0">
                <a:latin typeface="DePixel" panose="02000507070000020004" pitchFamily="50" charset="0"/>
              </a:rPr>
              <a:t> Web 2018/2019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Daniele </a:t>
            </a:r>
            <a:r>
              <a:rPr lang="en-GB" sz="1800" dirty="0" err="1">
                <a:latin typeface="DePixel" panose="02000507070000020004" pitchFamily="50" charset="0"/>
              </a:rPr>
              <a:t>Lupo</a:t>
            </a:r>
            <a:r>
              <a:rPr lang="en-GB" sz="1800" dirty="0">
                <a:latin typeface="DePixel" panose="02000507070000020004" pitchFamily="50" charset="0"/>
              </a:rPr>
              <a:t> – </a:t>
            </a:r>
            <a:r>
              <a:rPr lang="en-GB" sz="1800" dirty="0" err="1">
                <a:latin typeface="DePixel" panose="02000507070000020004" pitchFamily="50" charset="0"/>
              </a:rPr>
              <a:t>FrontEnd</a:t>
            </a: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Domenico Liguori - </a:t>
            </a:r>
            <a:r>
              <a:rPr lang="en-GB" sz="1800" dirty="0" err="1">
                <a:latin typeface="DePixel" panose="02000507070000020004" pitchFamily="50" charset="0"/>
              </a:rPr>
              <a:t>BackEnd</a:t>
            </a: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Simone Petrosino - </a:t>
            </a:r>
            <a:r>
              <a:rPr lang="en-GB" sz="1800" dirty="0" err="1">
                <a:latin typeface="DePixel" panose="02000507070000020004" pitchFamily="50" charset="0"/>
              </a:rPr>
              <a:t>BackEnd</a:t>
            </a:r>
            <a:endParaRPr lang="en-GB" sz="1800" dirty="0">
              <a:latin typeface="DePixel" panose="02000507070000020004" pitchFamily="50" charset="0"/>
            </a:endParaRPr>
          </a:p>
          <a:p>
            <a:endParaRPr lang="it-IT" sz="2000" dirty="0">
              <a:latin typeface="DePixel" panose="02000507070000020004" pitchFamily="50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C7B27B8D-53B6-44DB-AD6E-F8E133C6BB4A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11B17A9-2CC5-4945-913A-CA73FB9D2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8" y="6253094"/>
            <a:ext cx="437090" cy="43709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1BC99B6-8F4B-468D-8D64-A2BA151D6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704B8F7E-4CA4-4404-A51C-CE94DE2EAC8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9D47D7D0-47F3-438F-A77C-9F578BD79050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705F0ED9-9971-40E3-BD48-439CBC1988B7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63AC10E5-BBFC-48F6-A797-5EA82B400D1D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B8C90A64-C2DE-44D2-BF01-9CDA2D916721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B902F05F-2FFD-40CC-BB22-998160EACACA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 descr="Immagine che contiene scuro&#10;&#10;Descrizione generata automaticamente">
            <a:extLst>
              <a:ext uri="{FF2B5EF4-FFF2-40B4-BE49-F238E27FC236}">
                <a16:creationId xmlns:a16="http://schemas.microsoft.com/office/drawing/2014/main" id="{ED389345-7F5C-4E4D-9244-AFA22DDAA0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63" y="423090"/>
            <a:ext cx="7002808" cy="393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 err="1"/>
              <a:t>SteamGame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</a:t>
            </a:r>
            <a:r>
              <a:rPr lang="it-IT" sz="2600" dirty="0">
                <a:solidFill>
                  <a:srgbClr val="00B050"/>
                </a:solidFill>
              </a:rPr>
              <a:t>ID</a:t>
            </a:r>
            <a:r>
              <a:rPr lang="it-IT" sz="2600" dirty="0"/>
              <a:t>, Descrizione, Genere, Sviluppatore, Publisher, Immagini, </a:t>
            </a:r>
            <a:r>
              <a:rPr lang="it-IT" sz="2600" dirty="0" err="1"/>
              <a:t>DataRilascio</a:t>
            </a:r>
            <a:r>
              <a:rPr lang="it-IT" sz="2600" dirty="0"/>
              <a:t>, Apprezzamento, Voto)</a:t>
            </a:r>
          </a:p>
          <a:p>
            <a:pPr algn="just"/>
            <a:r>
              <a:rPr lang="it-IT" sz="2600" b="1" dirty="0" err="1"/>
              <a:t>SteamTags</a:t>
            </a:r>
            <a:r>
              <a:rPr lang="it-IT" sz="2600" b="1" dirty="0"/>
              <a:t> </a:t>
            </a:r>
            <a:r>
              <a:rPr lang="it-IT" sz="2600" dirty="0"/>
              <a:t>(</a:t>
            </a:r>
            <a:r>
              <a:rPr lang="it-IT" sz="2600" dirty="0" err="1"/>
              <a:t>NomeTage</a:t>
            </a:r>
            <a:r>
              <a:rPr lang="it-IT" sz="2600" dirty="0"/>
              <a:t>, Codice)</a:t>
            </a:r>
          </a:p>
          <a:p>
            <a:r>
              <a:rPr lang="it-IT" b="1" dirty="0" err="1"/>
              <a:t>SteamChart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00B050"/>
                </a:solidFill>
              </a:rPr>
              <a:t>ID</a:t>
            </a:r>
            <a:r>
              <a:rPr lang="it-IT" sz="2600" dirty="0"/>
              <a:t>, </a:t>
            </a:r>
            <a:r>
              <a:rPr lang="it-IT" sz="2600" dirty="0" err="1"/>
              <a:t>UtentiAttivi</a:t>
            </a:r>
            <a:r>
              <a:rPr lang="it-IT" sz="2600" dirty="0"/>
              <a:t>)</a:t>
            </a:r>
          </a:p>
          <a:p>
            <a:r>
              <a:rPr lang="it-IT" b="1" dirty="0" err="1"/>
              <a:t>GameSystemRequirement_games</a:t>
            </a:r>
            <a:r>
              <a:rPr lang="it-IT" b="1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CPU, GPU, RAM, Storage)</a:t>
            </a:r>
          </a:p>
          <a:p>
            <a:r>
              <a:rPr lang="it-IT" sz="2400" b="1" dirty="0"/>
              <a:t>YouTube</a:t>
            </a:r>
            <a:r>
              <a:rPr lang="it-IT" sz="2400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Video)</a:t>
            </a:r>
          </a:p>
          <a:p>
            <a:r>
              <a:rPr lang="it-IT" sz="2400" b="1" dirty="0" err="1"/>
              <a:t>Twitch</a:t>
            </a:r>
            <a:r>
              <a:rPr lang="it-IT" sz="2400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Followers, Spettatori)</a:t>
            </a:r>
          </a:p>
          <a:p>
            <a:pPr marL="0" indent="0">
              <a:buNone/>
            </a:pPr>
            <a:endParaRPr lang="it-IT" sz="26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2E65BC07-C673-47D5-9653-317E8BE52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486" y="6255173"/>
            <a:ext cx="437090" cy="43709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3FA15951-E26E-4B8A-A859-43DCD85EC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70B49E06-5A03-432B-AD68-0F3CD321B9EA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9343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G2Play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 err="1"/>
              <a:t>Greenmangaming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 err="1"/>
              <a:t>Kinguin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/>
              <a:t>G2A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06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GIOCO </a:t>
            </a:r>
            <a:r>
              <a:rPr lang="it-IT" dirty="0"/>
              <a:t>(Nome, ID, Descrizione, Genere, Sviluppatore, Publisher, Immagini, Logo, </a:t>
            </a:r>
            <a:r>
              <a:rPr lang="it-IT" dirty="0" err="1"/>
              <a:t>DataRilascio</a:t>
            </a:r>
            <a:r>
              <a:rPr lang="it-IT" dirty="0"/>
              <a:t>, Apprezzamento, Voto, </a:t>
            </a:r>
            <a:r>
              <a:rPr lang="it-IT" dirty="0" err="1"/>
              <a:t>UtentiAttivi</a:t>
            </a:r>
            <a:r>
              <a:rPr lang="it-IT" dirty="0"/>
              <a:t>, Followers, Spettatori, Video)</a:t>
            </a:r>
            <a:endParaRPr lang="en-GB" dirty="0"/>
          </a:p>
          <a:p>
            <a:r>
              <a:rPr lang="it-IT" b="1" dirty="0"/>
              <a:t>PREZZI </a:t>
            </a:r>
            <a:r>
              <a:rPr lang="it-IT" dirty="0"/>
              <a:t>(Nome, Prezzo_G2A, Prezzo_G2Play, </a:t>
            </a:r>
            <a:r>
              <a:rPr lang="it-IT" dirty="0" err="1"/>
              <a:t>Prezzo_Greenman</a:t>
            </a:r>
            <a:r>
              <a:rPr lang="it-IT" dirty="0"/>
              <a:t>, </a:t>
            </a:r>
            <a:r>
              <a:rPr lang="it-IT" dirty="0" err="1"/>
              <a:t>Prezzo_Kinguin</a:t>
            </a:r>
            <a:r>
              <a:rPr lang="it-IT" dirty="0"/>
              <a:t>)</a:t>
            </a:r>
            <a:endParaRPr lang="en-GB" dirty="0"/>
          </a:p>
          <a:p>
            <a:r>
              <a:rPr lang="it-IT" b="1" dirty="0"/>
              <a:t>REQUISITI </a:t>
            </a:r>
            <a:r>
              <a:rPr lang="it-IT" dirty="0"/>
              <a:t>(Nome, CPU, GPU, RAM, Storage)</a:t>
            </a:r>
            <a:endParaRPr lang="en-GB" dirty="0"/>
          </a:p>
          <a:p>
            <a:r>
              <a:rPr lang="it-IT" b="1" dirty="0"/>
              <a:t>TAG </a:t>
            </a:r>
            <a:r>
              <a:rPr lang="it-IT" dirty="0"/>
              <a:t>(</a:t>
            </a:r>
            <a:r>
              <a:rPr lang="it-IT" dirty="0" err="1"/>
              <a:t>NomeTag</a:t>
            </a:r>
            <a:r>
              <a:rPr lang="it-IT" dirty="0"/>
              <a:t>, Codice)</a:t>
            </a:r>
            <a:endParaRPr lang="en-GB" dirty="0"/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3" y="927656"/>
            <a:ext cx="10515600" cy="649357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schema </a:t>
            </a:r>
            <a:r>
              <a:rPr lang="en-GB" sz="5400" dirty="0" err="1">
                <a:latin typeface="ArcadeClassic" panose="00000400000000000000" pitchFamily="2" charset="0"/>
              </a:rPr>
              <a:t>globlale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68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000" b="1" dirty="0"/>
              <a:t>GIOCO </a:t>
            </a:r>
            <a:r>
              <a:rPr lang="it-IT" sz="2000" dirty="0"/>
              <a:t>(Nome, ID, Descrizione, Genere, Sviluppatore, Publisher, Immagini, Logo, </a:t>
            </a:r>
            <a:r>
              <a:rPr lang="it-IT" sz="2000" dirty="0" err="1"/>
              <a:t>DataRilascio</a:t>
            </a:r>
            <a:r>
              <a:rPr lang="it-IT" sz="2000" dirty="0"/>
              <a:t>, Apprezzamento, Voto, </a:t>
            </a:r>
            <a:r>
              <a:rPr lang="it-IT" sz="2000" dirty="0" err="1"/>
              <a:t>UtentiAttivi</a:t>
            </a:r>
            <a:r>
              <a:rPr lang="it-IT" sz="2000" dirty="0"/>
              <a:t>, Followers, Spettatori, Video) :-  </a:t>
            </a:r>
          </a:p>
          <a:p>
            <a:pPr marL="457200" lvl="1" indent="0">
              <a:buNone/>
            </a:pPr>
            <a:r>
              <a:rPr lang="it-IT" sz="1800" b="1" dirty="0" err="1"/>
              <a:t>SteamGame</a:t>
            </a:r>
            <a:r>
              <a:rPr lang="it-IT" sz="1800" b="1" dirty="0"/>
              <a:t> </a:t>
            </a:r>
            <a:r>
              <a:rPr lang="it-IT" sz="1800" dirty="0"/>
              <a:t>(Nome, ID, Descrizione, Genere, Sviluppatore, Publisher, Immagini, Logo, </a:t>
            </a:r>
            <a:r>
              <a:rPr lang="it-IT" sz="1800" dirty="0" err="1"/>
              <a:t>DataRilascio</a:t>
            </a:r>
            <a:r>
              <a:rPr lang="it-IT" sz="1800" dirty="0"/>
              <a:t>, Apprezzamento, Voto), </a:t>
            </a:r>
          </a:p>
          <a:p>
            <a:pPr marL="457200" lvl="1" indent="0">
              <a:buNone/>
            </a:pPr>
            <a:r>
              <a:rPr lang="it-IT" sz="1800" b="1" dirty="0" err="1"/>
              <a:t>SteamChart</a:t>
            </a:r>
            <a:r>
              <a:rPr lang="it-IT" sz="1800" b="1" dirty="0"/>
              <a:t> </a:t>
            </a:r>
            <a:r>
              <a:rPr lang="it-IT" sz="1800" dirty="0"/>
              <a:t>(ID, </a:t>
            </a:r>
            <a:r>
              <a:rPr lang="it-IT" sz="1800" dirty="0" err="1"/>
              <a:t>UtentiAttivi</a:t>
            </a:r>
            <a:r>
              <a:rPr lang="it-IT" sz="1800" dirty="0"/>
              <a:t>), </a:t>
            </a:r>
          </a:p>
          <a:p>
            <a:pPr marL="457200" lvl="1" indent="0">
              <a:buNone/>
            </a:pPr>
            <a:r>
              <a:rPr lang="it-IT" sz="1800" b="1" dirty="0" err="1"/>
              <a:t>Twitch</a:t>
            </a:r>
            <a:r>
              <a:rPr lang="it-IT" sz="1800" b="1" dirty="0"/>
              <a:t> </a:t>
            </a:r>
            <a:r>
              <a:rPr lang="it-IT" sz="1800" dirty="0"/>
              <a:t>(Nome, Followers, Spettatori), </a:t>
            </a:r>
          </a:p>
          <a:p>
            <a:pPr marL="457200" lvl="1" indent="0">
              <a:buNone/>
            </a:pPr>
            <a:r>
              <a:rPr lang="it-IT" sz="1800" b="1" dirty="0"/>
              <a:t>YouTube </a:t>
            </a:r>
            <a:r>
              <a:rPr lang="it-IT" sz="1800" dirty="0"/>
              <a:t>(Nome, Video).</a:t>
            </a:r>
            <a:endParaRPr lang="en-GB" sz="1800" dirty="0"/>
          </a:p>
          <a:p>
            <a:r>
              <a:rPr lang="it-IT" sz="2000" b="1" dirty="0"/>
              <a:t>PREZZI</a:t>
            </a:r>
            <a:r>
              <a:rPr lang="it-IT" sz="2000" dirty="0"/>
              <a:t> (Nome, Prezzo_G2A, Prezzo_G2Play, </a:t>
            </a:r>
            <a:r>
              <a:rPr lang="it-IT" sz="2000" dirty="0" err="1"/>
              <a:t>Prezzo_Greenman</a:t>
            </a:r>
            <a:r>
              <a:rPr lang="it-IT" sz="2000" dirty="0"/>
              <a:t>, </a:t>
            </a:r>
            <a:r>
              <a:rPr lang="it-IT" sz="2000" dirty="0" err="1"/>
              <a:t>Prezzo_Kinguin</a:t>
            </a:r>
            <a:r>
              <a:rPr lang="it-IT" sz="2000" dirty="0"/>
              <a:t>) :- </a:t>
            </a:r>
          </a:p>
          <a:p>
            <a:pPr marL="457200" lvl="1" indent="0">
              <a:buNone/>
            </a:pPr>
            <a:r>
              <a:rPr lang="it-IT" sz="1800" b="1" dirty="0" err="1"/>
              <a:t>SteamGame</a:t>
            </a:r>
            <a:r>
              <a:rPr lang="it-IT" sz="1800" b="1" dirty="0"/>
              <a:t> </a:t>
            </a:r>
            <a:r>
              <a:rPr lang="it-IT" sz="1800" dirty="0"/>
              <a:t>(Nome, _, _, _, _, _, _, _, _, _, _), </a:t>
            </a:r>
          </a:p>
          <a:p>
            <a:pPr marL="457200" lvl="1" indent="0">
              <a:buNone/>
            </a:pPr>
            <a:r>
              <a:rPr lang="it-IT" sz="1800" b="1" dirty="0"/>
              <a:t>G2A </a:t>
            </a:r>
            <a:r>
              <a:rPr lang="it-IT" sz="1800" dirty="0"/>
              <a:t>(Nome, Prezzo_G2A), </a:t>
            </a:r>
          </a:p>
          <a:p>
            <a:pPr marL="457200" lvl="1" indent="0">
              <a:buNone/>
            </a:pPr>
            <a:r>
              <a:rPr lang="it-IT" sz="1800" b="1" dirty="0"/>
              <a:t>G2Play </a:t>
            </a:r>
            <a:r>
              <a:rPr lang="it-IT" sz="1800" dirty="0"/>
              <a:t>(Nome, Prezzo_G2Play), </a:t>
            </a:r>
          </a:p>
          <a:p>
            <a:pPr marL="457200" lvl="1" indent="0">
              <a:buNone/>
            </a:pPr>
            <a:r>
              <a:rPr lang="it-IT" sz="1800" b="1" dirty="0" err="1"/>
              <a:t>Greenmangaming</a:t>
            </a:r>
            <a:r>
              <a:rPr lang="it-IT" sz="1800" b="1" dirty="0"/>
              <a:t> </a:t>
            </a:r>
            <a:r>
              <a:rPr lang="it-IT" sz="1800" dirty="0"/>
              <a:t>(Nome, </a:t>
            </a:r>
            <a:r>
              <a:rPr lang="it-IT" sz="1800" dirty="0" err="1"/>
              <a:t>Prezzo_Greenman</a:t>
            </a:r>
            <a:r>
              <a:rPr lang="it-IT" sz="1800" dirty="0"/>
              <a:t>), </a:t>
            </a:r>
          </a:p>
          <a:p>
            <a:pPr marL="457200" lvl="1" indent="0">
              <a:buNone/>
            </a:pPr>
            <a:r>
              <a:rPr lang="it-IT" sz="1800" b="1" dirty="0" err="1"/>
              <a:t>Kinguin</a:t>
            </a:r>
            <a:r>
              <a:rPr lang="it-IT" sz="1800" b="1" dirty="0"/>
              <a:t> </a:t>
            </a:r>
            <a:r>
              <a:rPr lang="it-IT" sz="1800" dirty="0"/>
              <a:t>(Nome, </a:t>
            </a:r>
            <a:r>
              <a:rPr lang="it-IT" sz="1800" dirty="0" err="1"/>
              <a:t>Prezzo_Kinguin</a:t>
            </a:r>
            <a:r>
              <a:rPr lang="it-IT" sz="1800" dirty="0"/>
              <a:t>).</a:t>
            </a:r>
            <a:endParaRPr lang="en-GB" sz="1800" dirty="0"/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GAV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7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000" b="1" dirty="0"/>
              <a:t>REQUISITI </a:t>
            </a:r>
            <a:r>
              <a:rPr lang="it-IT" sz="2000" dirty="0"/>
              <a:t>(Nome, CPU, GPU, RAM, Storage) :- </a:t>
            </a:r>
          </a:p>
          <a:p>
            <a:pPr marL="457200" lvl="1" indent="0">
              <a:buNone/>
            </a:pPr>
            <a:r>
              <a:rPr lang="it-IT" sz="1800" b="1" dirty="0" err="1"/>
              <a:t>SteamGame</a:t>
            </a:r>
            <a:r>
              <a:rPr lang="it-IT" sz="1800" b="1" dirty="0"/>
              <a:t> </a:t>
            </a:r>
            <a:r>
              <a:rPr lang="it-IT" sz="1800" dirty="0"/>
              <a:t>(Nome, _, _, _, _, _, _, _, _, _, _), </a:t>
            </a:r>
          </a:p>
          <a:p>
            <a:pPr marL="457200" lvl="1" indent="0">
              <a:buNone/>
            </a:pPr>
            <a:r>
              <a:rPr lang="it-IT" sz="1800" b="1" dirty="0" err="1"/>
              <a:t>GameSystemRequirement</a:t>
            </a:r>
            <a:r>
              <a:rPr lang="it-IT" sz="1800" b="1" dirty="0"/>
              <a:t> </a:t>
            </a:r>
            <a:r>
              <a:rPr lang="it-IT" sz="1800" dirty="0"/>
              <a:t>(Nome, CPU, GPU, RAM, Storage)</a:t>
            </a:r>
            <a:r>
              <a:rPr lang="en-GB" sz="1800" dirty="0"/>
              <a:t>.</a:t>
            </a:r>
          </a:p>
          <a:p>
            <a:r>
              <a:rPr lang="it-IT" sz="2000" b="1" dirty="0"/>
              <a:t>TAG </a:t>
            </a:r>
            <a:r>
              <a:rPr lang="it-IT" sz="2000" dirty="0"/>
              <a:t>(</a:t>
            </a:r>
            <a:r>
              <a:rPr lang="it-IT" sz="2000" dirty="0" err="1"/>
              <a:t>NomeTag</a:t>
            </a:r>
            <a:r>
              <a:rPr lang="it-IT" sz="2000" dirty="0"/>
              <a:t>, Codice) :- </a:t>
            </a:r>
          </a:p>
          <a:p>
            <a:pPr marL="457200" lvl="1" indent="0">
              <a:buNone/>
            </a:pPr>
            <a:r>
              <a:rPr lang="it-IT" sz="1800" b="1" dirty="0" err="1"/>
              <a:t>SteamTags</a:t>
            </a:r>
            <a:r>
              <a:rPr lang="it-IT" sz="1800" dirty="0"/>
              <a:t> (</a:t>
            </a:r>
            <a:r>
              <a:rPr lang="it-IT" sz="1800" dirty="0" err="1"/>
              <a:t>NomeTag</a:t>
            </a:r>
            <a:r>
              <a:rPr lang="it-IT" sz="1800" dirty="0"/>
              <a:t>, Codice).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GAV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53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sz="2400" b="1" dirty="0" err="1"/>
              <a:t>SteamGame</a:t>
            </a:r>
            <a:r>
              <a:rPr lang="it-IT" sz="2400" b="1" dirty="0"/>
              <a:t> </a:t>
            </a:r>
            <a:r>
              <a:rPr lang="it-IT" sz="2400" dirty="0"/>
              <a:t>(Nome, ID, Descrizione, Genere, Sviluppatore, Publisher, Immagini, Logo, </a:t>
            </a:r>
            <a:r>
              <a:rPr lang="it-IT" sz="2400" dirty="0" err="1"/>
              <a:t>DataRilascio</a:t>
            </a:r>
            <a:r>
              <a:rPr lang="it-IT" sz="2400" dirty="0"/>
              <a:t>, Apprezzamento, Voto) :-</a:t>
            </a:r>
          </a:p>
          <a:p>
            <a:pPr marL="457200" lvl="1" indent="0">
              <a:buNone/>
            </a:pPr>
            <a:r>
              <a:rPr lang="it-IT" sz="1800" dirty="0"/>
              <a:t> </a:t>
            </a:r>
            <a:r>
              <a:rPr lang="it-IT" sz="1900" b="1" dirty="0"/>
              <a:t>GIOCO </a:t>
            </a:r>
            <a:r>
              <a:rPr lang="it-IT" sz="1900" dirty="0"/>
              <a:t>(Nome, ID, Descrizione, Genere, Sviluppatore, Publisher, Immagini, Logo, </a:t>
            </a:r>
            <a:r>
              <a:rPr lang="it-IT" sz="1900" dirty="0" err="1"/>
              <a:t>DataRilascio</a:t>
            </a:r>
            <a:r>
              <a:rPr lang="it-IT" sz="1900" dirty="0"/>
              <a:t>, Apprezzamento, Voto, _, _, _, _), </a:t>
            </a:r>
          </a:p>
          <a:p>
            <a:pPr marL="457200" lvl="1" indent="0">
              <a:buNone/>
            </a:pPr>
            <a:r>
              <a:rPr lang="it-IT" sz="1900" b="1" dirty="0"/>
              <a:t>PREZZI </a:t>
            </a:r>
            <a:r>
              <a:rPr lang="it-IT" sz="1900" dirty="0"/>
              <a:t>(Nome, _, _, _, _, _), </a:t>
            </a:r>
          </a:p>
          <a:p>
            <a:pPr marL="457200" lvl="1" indent="0">
              <a:buNone/>
            </a:pPr>
            <a:r>
              <a:rPr lang="it-IT" sz="1900" b="1" dirty="0"/>
              <a:t>REQUISITI </a:t>
            </a:r>
            <a:r>
              <a:rPr lang="it-IT" sz="1900" dirty="0"/>
              <a:t>(Nome, _, _, _, _).</a:t>
            </a:r>
          </a:p>
          <a:p>
            <a:pPr marL="457200" lvl="1" indent="0">
              <a:buNone/>
            </a:pPr>
            <a:endParaRPr lang="en-GB" sz="1900" dirty="0"/>
          </a:p>
          <a:p>
            <a:r>
              <a:rPr lang="en-GB" sz="2400" b="1" dirty="0" err="1"/>
              <a:t>SteamTags</a:t>
            </a:r>
            <a:r>
              <a:rPr lang="en-GB" sz="2400" dirty="0"/>
              <a:t> (</a:t>
            </a:r>
            <a:r>
              <a:rPr lang="en-GB" sz="2400" dirty="0" err="1"/>
              <a:t>NomeTag,Codice</a:t>
            </a:r>
            <a:r>
              <a:rPr lang="en-GB" sz="2400" dirty="0"/>
              <a:t>) :- </a:t>
            </a:r>
          </a:p>
          <a:p>
            <a:pPr marL="457200" lvl="1" indent="0">
              <a:buNone/>
            </a:pPr>
            <a:r>
              <a:rPr lang="en-GB" sz="2100" b="1" dirty="0"/>
              <a:t>TAG</a:t>
            </a:r>
            <a:r>
              <a:rPr lang="en-GB" sz="2100" dirty="0"/>
              <a:t> (</a:t>
            </a:r>
            <a:r>
              <a:rPr lang="en-GB" sz="2100" dirty="0" err="1"/>
              <a:t>NomeTag</a:t>
            </a:r>
            <a:r>
              <a:rPr lang="en-GB" sz="2100" dirty="0"/>
              <a:t>, </a:t>
            </a:r>
            <a:r>
              <a:rPr lang="en-GB" sz="2100" dirty="0" err="1"/>
              <a:t>Codice</a:t>
            </a:r>
            <a:r>
              <a:rPr lang="en-GB" sz="2100" dirty="0"/>
              <a:t>).</a:t>
            </a:r>
          </a:p>
          <a:p>
            <a:pPr marL="0" indent="0">
              <a:buNone/>
            </a:pPr>
            <a:endParaRPr lang="en-GB" dirty="0"/>
          </a:p>
          <a:p>
            <a:r>
              <a:rPr lang="it-IT" sz="2400" b="1" dirty="0" err="1"/>
              <a:t>SteamChart</a:t>
            </a:r>
            <a:r>
              <a:rPr lang="it-IT" sz="2400" b="1" dirty="0"/>
              <a:t> </a:t>
            </a:r>
            <a:r>
              <a:rPr lang="it-IT" sz="2400" dirty="0"/>
              <a:t>(</a:t>
            </a:r>
            <a:r>
              <a:rPr lang="it-IT" sz="2400" u="sng" dirty="0"/>
              <a:t>ID</a:t>
            </a:r>
            <a:r>
              <a:rPr lang="it-IT" sz="2400" dirty="0"/>
              <a:t>, </a:t>
            </a:r>
            <a:r>
              <a:rPr lang="it-IT" sz="2400" dirty="0" err="1"/>
              <a:t>UtentiAttivi</a:t>
            </a:r>
            <a:r>
              <a:rPr lang="it-IT" sz="2400" dirty="0"/>
              <a:t>) :- </a:t>
            </a:r>
          </a:p>
          <a:p>
            <a:pPr marL="457200" lvl="1" indent="0">
              <a:buNone/>
            </a:pPr>
            <a:r>
              <a:rPr lang="it-IT" sz="2100" b="1" dirty="0"/>
              <a:t>GIOCO </a:t>
            </a:r>
            <a:r>
              <a:rPr lang="it-IT" sz="2100" dirty="0"/>
              <a:t>(_, ID, _, _, _, _, _, _, _, _, _, </a:t>
            </a:r>
            <a:r>
              <a:rPr lang="it-IT" sz="2100" dirty="0" err="1"/>
              <a:t>UtentiAttivi</a:t>
            </a:r>
            <a:r>
              <a:rPr lang="it-IT" sz="2100" dirty="0"/>
              <a:t>, _, _, _).</a:t>
            </a:r>
            <a:endParaRPr lang="en-GB" sz="2100" dirty="0"/>
          </a:p>
          <a:p>
            <a:pPr marL="0" indent="0">
              <a:buNone/>
            </a:pPr>
            <a:endParaRPr lang="en-GB" dirty="0"/>
          </a:p>
          <a:p>
            <a:r>
              <a:rPr lang="it-IT" sz="2400" b="1" dirty="0" err="1"/>
              <a:t>GameSystemRequirement</a:t>
            </a:r>
            <a:r>
              <a:rPr lang="it-IT" sz="2400" b="1" dirty="0"/>
              <a:t> </a:t>
            </a:r>
            <a:r>
              <a:rPr lang="it-IT" sz="2400" dirty="0"/>
              <a:t>(</a:t>
            </a:r>
            <a:r>
              <a:rPr lang="it-IT" sz="2400" u="sng" dirty="0"/>
              <a:t>Nome</a:t>
            </a:r>
            <a:r>
              <a:rPr lang="it-IT" sz="2400" dirty="0"/>
              <a:t>, CPU, GPU, RAM, Storage) :- </a:t>
            </a:r>
          </a:p>
          <a:p>
            <a:pPr marL="457200" lvl="1" indent="0">
              <a:buNone/>
            </a:pPr>
            <a:r>
              <a:rPr lang="it-IT" sz="2100" b="1" dirty="0"/>
              <a:t>REQUISITI </a:t>
            </a:r>
            <a:r>
              <a:rPr lang="it-IT" sz="2100" dirty="0"/>
              <a:t>(Nome, CPU, GPU, RAM, Storage).</a:t>
            </a:r>
            <a:endParaRPr lang="it-IT" sz="13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lav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86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b="1" dirty="0"/>
              <a:t>YouTube </a:t>
            </a:r>
            <a:r>
              <a:rPr lang="it-IT" sz="2000" dirty="0"/>
              <a:t>(Nome, Video) :-</a:t>
            </a:r>
            <a:r>
              <a:rPr lang="it-IT" sz="2200" dirty="0"/>
              <a:t>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_, _, _, _, _, _, _, _, _, _, _, _, _, Video).</a:t>
            </a:r>
          </a:p>
          <a:p>
            <a:pPr marL="457200" lvl="1" indent="0">
              <a:buNone/>
            </a:pPr>
            <a:endParaRPr lang="en-GB" sz="2000" dirty="0"/>
          </a:p>
          <a:p>
            <a:r>
              <a:rPr lang="it-IT" sz="2000" b="1" dirty="0" err="1"/>
              <a:t>Twitch</a:t>
            </a:r>
            <a:r>
              <a:rPr lang="it-IT" sz="2000" b="1" dirty="0"/>
              <a:t> </a:t>
            </a:r>
            <a:r>
              <a:rPr lang="it-IT" sz="2000" dirty="0"/>
              <a:t>(Nome, Followers, Spettatori) :-</a:t>
            </a:r>
          </a:p>
          <a:p>
            <a:pPr marL="457200" lvl="1" indent="0">
              <a:buNone/>
            </a:pPr>
            <a:r>
              <a:rPr lang="it-IT" sz="2300" dirty="0"/>
              <a:t> </a:t>
            </a:r>
            <a:r>
              <a:rPr lang="it-IT" sz="1800" b="1" dirty="0"/>
              <a:t>GIOCO </a:t>
            </a:r>
            <a:r>
              <a:rPr lang="it-IT" sz="1800" dirty="0"/>
              <a:t>(Nome, _, _, _, _, _, _, _, _, _, _, _, Followers, Spettatori, _).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it-IT" sz="2000" b="1" dirty="0"/>
              <a:t>G2A </a:t>
            </a:r>
            <a:r>
              <a:rPr lang="it-IT" sz="2000" dirty="0"/>
              <a:t>(Nome, Prezzo) :-</a:t>
            </a:r>
            <a:r>
              <a:rPr lang="it-IT" dirty="0"/>
              <a:t> </a:t>
            </a:r>
            <a:endParaRPr lang="it-IT" sz="2300" dirty="0"/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Prezzo, _, _, _).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it-IT" sz="2000" b="1" dirty="0"/>
              <a:t>G2Play </a:t>
            </a:r>
            <a:r>
              <a:rPr lang="it-IT" sz="2000" dirty="0"/>
              <a:t>(Nome, Prezzo)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_, Prezzo, _, _).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lav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24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b="1" dirty="0" err="1"/>
              <a:t>Greenmangaming</a:t>
            </a:r>
            <a:r>
              <a:rPr lang="it-IT" sz="1800" b="1" dirty="0"/>
              <a:t> </a:t>
            </a:r>
            <a:r>
              <a:rPr lang="it-IT" sz="1800" dirty="0"/>
              <a:t>(Nome, Prezzo)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_, _, Prezzo, _).</a:t>
            </a:r>
          </a:p>
          <a:p>
            <a:endParaRPr lang="en-GB" dirty="0"/>
          </a:p>
          <a:p>
            <a:r>
              <a:rPr lang="it-IT" sz="2000" b="1" dirty="0" err="1"/>
              <a:t>Kinguin</a:t>
            </a:r>
            <a:r>
              <a:rPr lang="it-IT" sz="2000" b="1" dirty="0"/>
              <a:t> </a:t>
            </a:r>
            <a:r>
              <a:rPr lang="it-IT" sz="2000" dirty="0"/>
              <a:t>(Nome, Prezzo)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_, _, _, Prezzo).</a:t>
            </a:r>
            <a:endParaRPr lang="en-GB" sz="1800" dirty="0"/>
          </a:p>
          <a:p>
            <a:endParaRPr lang="it-IT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lav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6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Trovare le informazioni riguardanti un certo gioco.</a:t>
            </a:r>
          </a:p>
          <a:p>
            <a:r>
              <a:rPr lang="it-IT" sz="2000" b="1" dirty="0" err="1"/>
              <a:t>Trova_Informazioni</a:t>
            </a:r>
            <a:r>
              <a:rPr lang="it-IT" sz="2000" dirty="0"/>
              <a:t> (Nome, Descrizione, Genere, Sviluppatore, Publisher, Immagini, Logo, </a:t>
            </a:r>
            <a:r>
              <a:rPr lang="it-IT" sz="2000" dirty="0" err="1"/>
              <a:t>DataRilascio</a:t>
            </a:r>
            <a:r>
              <a:rPr lang="it-IT" sz="2000" dirty="0"/>
              <a:t>, Apprezzamento, Voto, </a:t>
            </a:r>
            <a:r>
              <a:rPr lang="it-IT" sz="2000" dirty="0" err="1"/>
              <a:t>UtentiAttivi</a:t>
            </a:r>
            <a:r>
              <a:rPr lang="it-IT" sz="2000" dirty="0"/>
              <a:t>, Followers, Spettatori, Video) :-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_, Descrizione, Genere, Sviluppatore, Publisher, Immagini, Logo, </a:t>
            </a:r>
            <a:r>
              <a:rPr lang="it-IT" sz="1800" dirty="0" err="1"/>
              <a:t>DataRilascio</a:t>
            </a:r>
            <a:r>
              <a:rPr lang="it-IT" sz="1800" dirty="0"/>
              <a:t>, Apprezzamento, Voto, </a:t>
            </a:r>
            <a:r>
              <a:rPr lang="it-IT" sz="1800" dirty="0" err="1"/>
              <a:t>UtentiAttivi</a:t>
            </a:r>
            <a:r>
              <a:rPr lang="it-IT" sz="1800" dirty="0"/>
              <a:t>, Followers, Spettatori, Video).</a:t>
            </a:r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dirty="0"/>
              <a:t>SELECT </a:t>
            </a:r>
          </a:p>
          <a:p>
            <a:pPr marL="457200" lvl="1" indent="0">
              <a:buNone/>
            </a:pPr>
            <a:r>
              <a:rPr lang="it-IT" sz="1800" dirty="0"/>
              <a:t>FROM</a:t>
            </a:r>
          </a:p>
          <a:p>
            <a:pPr marL="457200" lvl="1" indent="0">
              <a:buNone/>
            </a:pPr>
            <a:r>
              <a:rPr lang="it-IT" sz="1800" dirty="0"/>
              <a:t>WHERE</a:t>
            </a:r>
            <a:endParaRPr lang="en-GB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11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Trova il miglior prezzo per un certo gioco.</a:t>
            </a:r>
          </a:p>
          <a:p>
            <a:r>
              <a:rPr lang="it-IT" sz="2000" b="1" dirty="0" err="1"/>
              <a:t>Trova_MigliorPrezzo</a:t>
            </a:r>
            <a:r>
              <a:rPr lang="it-IT" sz="2000" dirty="0"/>
              <a:t> (Nome, </a:t>
            </a:r>
            <a:r>
              <a:rPr lang="it-IT" sz="2000" dirty="0" err="1"/>
              <a:t>MigliorPrezzo</a:t>
            </a:r>
            <a:r>
              <a:rPr lang="it-IT" sz="2000" dirty="0"/>
              <a:t>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Prezzo_G2A, Prezzo_G2Play, </a:t>
            </a:r>
            <a:r>
              <a:rPr lang="it-IT" sz="1800" dirty="0" err="1"/>
              <a:t>Prezzo_Greenman</a:t>
            </a:r>
            <a:r>
              <a:rPr lang="it-IT" sz="1800" dirty="0"/>
              <a:t>, </a:t>
            </a:r>
            <a:r>
              <a:rPr lang="it-IT" sz="1800" dirty="0" err="1"/>
              <a:t>Prezzo_Kinguin</a:t>
            </a:r>
            <a:r>
              <a:rPr lang="it-IT" sz="1800" dirty="0"/>
              <a:t>), MIN(Prezzo_G2A, Prezzo_G2Play, </a:t>
            </a:r>
            <a:r>
              <a:rPr lang="it-IT" sz="1800" dirty="0" err="1"/>
              <a:t>Prezzo_Greenman</a:t>
            </a:r>
            <a:r>
              <a:rPr lang="it-IT" sz="1800" dirty="0"/>
              <a:t>, </a:t>
            </a:r>
            <a:r>
              <a:rPr lang="it-IT" sz="1800" dirty="0" err="1"/>
              <a:t>Prezzo_Kinguin</a:t>
            </a:r>
            <a:r>
              <a:rPr lang="it-IT" sz="1800" dirty="0"/>
              <a:t>) </a:t>
            </a:r>
            <a:r>
              <a:rPr lang="it-IT" sz="1800" dirty="0" err="1"/>
              <a:t>as</a:t>
            </a:r>
            <a:r>
              <a:rPr lang="it-IT" sz="1800" dirty="0"/>
              <a:t> </a:t>
            </a:r>
            <a:r>
              <a:rPr lang="it-IT" sz="1800" dirty="0" err="1"/>
              <a:t>MigliorPrezzo</a:t>
            </a:r>
            <a:r>
              <a:rPr lang="it-IT" sz="1800" dirty="0"/>
              <a:t>.</a:t>
            </a:r>
            <a:endParaRPr lang="en-GB" sz="1800" dirty="0"/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dirty="0"/>
              <a:t>SELECT </a:t>
            </a:r>
          </a:p>
          <a:p>
            <a:pPr marL="457200" lvl="1" indent="0">
              <a:buNone/>
            </a:pPr>
            <a:r>
              <a:rPr lang="it-IT" sz="1800" dirty="0"/>
              <a:t>FROM</a:t>
            </a:r>
          </a:p>
          <a:p>
            <a:pPr marL="457200" lvl="1" indent="0">
              <a:buNone/>
            </a:pPr>
            <a:r>
              <a:rPr lang="it-IT" sz="1800" dirty="0"/>
              <a:t>WHERE</a:t>
            </a:r>
            <a:endParaRPr lang="en-GB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29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5759FE-34C0-4537-8538-13950CCF2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 err="1">
                <a:latin typeface="ArcadeClassic" panose="00000400000000000000" pitchFamily="2" charset="0"/>
              </a:rPr>
              <a:t>indice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55833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Obiettivo</a:t>
            </a:r>
            <a:endParaRPr lang="en-GB" sz="2400" dirty="0">
              <a:latin typeface="DePixel" panose="02000507070000020004" pitchFamily="50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Fonti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Architettura</a:t>
            </a:r>
            <a:endParaRPr lang="en-GB" sz="2400" dirty="0">
              <a:latin typeface="DePixel" panose="02000507070000020004" pitchFamily="50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Schema e query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Wrapper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Tecnologie</a:t>
            </a:r>
            <a:r>
              <a:rPr lang="en-GB" sz="2400" dirty="0">
                <a:latin typeface="DePixel" panose="02000507070000020004" pitchFamily="50" charset="0"/>
              </a:rPr>
              <a:t>         </a:t>
            </a:r>
            <a:endParaRPr lang="en-GB" sz="2000" dirty="0">
              <a:latin typeface="DePixel" panose="02000507070000020004" pitchFamily="50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Segnaposto contenuto 23">
            <a:extLst>
              <a:ext uri="{FF2B5EF4-FFF2-40B4-BE49-F238E27FC236}">
                <a16:creationId xmlns:a16="http://schemas.microsoft.com/office/drawing/2014/main" id="{F0AD9669-EEEA-4D56-A69E-6F55587E4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2" y="3406675"/>
            <a:ext cx="697340" cy="464893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8FDF1F2-4F52-423D-BC37-525ABD2C4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31" y="1922457"/>
            <a:ext cx="631449" cy="46306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E63EE0F-BE1A-4EE5-8426-917D1A6DF3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1" y="2413882"/>
            <a:ext cx="598410" cy="43883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67A57A40-7560-4D20-9BED-A0DB1820C5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10" y="2919835"/>
            <a:ext cx="714292" cy="412702"/>
          </a:xfrm>
          <a:prstGeom prst="rect">
            <a:avLst/>
          </a:prstGeom>
        </p:spPr>
      </p:pic>
      <p:sp>
        <p:nvSpPr>
          <p:cNvPr id="47" name="Rettangolo 46">
            <a:extLst>
              <a:ext uri="{FF2B5EF4-FFF2-40B4-BE49-F238E27FC236}">
                <a16:creationId xmlns:a16="http://schemas.microsoft.com/office/drawing/2014/main" id="{02262138-97D8-4E25-9874-566D245BCF30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8" name="Immagine 47">
            <a:extLst>
              <a:ext uri="{FF2B5EF4-FFF2-40B4-BE49-F238E27FC236}">
                <a16:creationId xmlns:a16="http://schemas.microsoft.com/office/drawing/2014/main" id="{C0876880-F76D-4CE3-B1EF-5A83E4E22E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913" y="6255173"/>
            <a:ext cx="437090" cy="437090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CFBCB74B-5C9A-4042-A4A9-4DDFD02366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50" name="Rettangolo 49">
            <a:extLst>
              <a:ext uri="{FF2B5EF4-FFF2-40B4-BE49-F238E27FC236}">
                <a16:creationId xmlns:a16="http://schemas.microsoft.com/office/drawing/2014/main" id="{B47DB696-8B42-4504-8DF6-843ED3CE1C15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F73160F4-F7C0-4ED9-841E-6DF1CA914D5A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6E17A2B1-0909-456F-9264-7967D5424755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FE0868C-7A1B-4B2A-94E5-8A44A679F15B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DDD2A659-6777-4409-A146-6AE9F631B14E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2360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Fornisce dei suggerimenti in base ad i parametri impostati dall’utente.</a:t>
            </a:r>
          </a:p>
          <a:p>
            <a:r>
              <a:rPr lang="it-IT" sz="2000" b="1" dirty="0" err="1"/>
              <a:t>Suggestion_By_Tag</a:t>
            </a:r>
            <a:r>
              <a:rPr lang="it-IT" sz="2000" dirty="0"/>
              <a:t> (Nome, Descrizione, </a:t>
            </a:r>
            <a:r>
              <a:rPr lang="it-IT" sz="2000" dirty="0" err="1"/>
              <a:t>NomeTag</a:t>
            </a:r>
            <a:r>
              <a:rPr lang="it-IT" sz="2000" dirty="0"/>
              <a:t>) :-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_, Descrizione, </a:t>
            </a:r>
            <a:r>
              <a:rPr lang="it-IT" sz="1800" dirty="0" err="1"/>
              <a:t>NomeTag</a:t>
            </a:r>
            <a:r>
              <a:rPr lang="it-IT" sz="1800" dirty="0"/>
              <a:t>, _, _, _, _, _, _, Voto, _, _, _, _), </a:t>
            </a:r>
          </a:p>
          <a:p>
            <a:pPr marL="457200" lvl="1" indent="0">
              <a:buNone/>
            </a:pPr>
            <a:r>
              <a:rPr lang="it-IT" sz="1800" b="1" dirty="0"/>
              <a:t>TAG </a:t>
            </a:r>
            <a:r>
              <a:rPr lang="it-IT" sz="1800" dirty="0"/>
              <a:t>(</a:t>
            </a:r>
            <a:r>
              <a:rPr lang="it-IT" sz="1800" dirty="0" err="1"/>
              <a:t>NomeTag</a:t>
            </a:r>
            <a:r>
              <a:rPr lang="it-IT" sz="1800" dirty="0"/>
              <a:t>, Codice).</a:t>
            </a:r>
            <a:endParaRPr lang="en-GB" sz="1800" dirty="0"/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dirty="0"/>
              <a:t>SELECT </a:t>
            </a:r>
          </a:p>
          <a:p>
            <a:pPr marL="457200" lvl="1" indent="0">
              <a:buNone/>
            </a:pPr>
            <a:r>
              <a:rPr lang="it-IT" sz="1800" dirty="0"/>
              <a:t>FROM</a:t>
            </a:r>
          </a:p>
          <a:p>
            <a:pPr marL="457200" lvl="1" indent="0">
              <a:buNone/>
            </a:pPr>
            <a:r>
              <a:rPr lang="it-IT" sz="1800" dirty="0"/>
              <a:t>WHERE</a:t>
            </a:r>
            <a:endParaRPr lang="en-GB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44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Mostra all’utente i 5 giochi più popolari in quel momento.</a:t>
            </a:r>
          </a:p>
          <a:p>
            <a:r>
              <a:rPr lang="en-GB" sz="2000" b="1" dirty="0"/>
              <a:t>Top5_By_Popularity </a:t>
            </a:r>
            <a:r>
              <a:rPr lang="en-GB" sz="2000" dirty="0"/>
              <a:t>(Nome, </a:t>
            </a:r>
            <a:r>
              <a:rPr lang="en-GB" sz="2000" dirty="0" err="1"/>
              <a:t>Descrizione</a:t>
            </a:r>
            <a:r>
              <a:rPr lang="en-GB" sz="2000" dirty="0"/>
              <a:t>, Followers, </a:t>
            </a:r>
            <a:r>
              <a:rPr lang="en-GB" sz="2000" dirty="0" err="1"/>
              <a:t>Spettatori</a:t>
            </a:r>
            <a:r>
              <a:rPr lang="en-GB" sz="2000" dirty="0"/>
              <a:t>) :-</a:t>
            </a:r>
          </a:p>
          <a:p>
            <a:pPr marL="457200" lvl="1" indent="0">
              <a:buNone/>
            </a:pPr>
            <a:r>
              <a:rPr lang="en-GB" sz="1800" dirty="0"/>
              <a:t> </a:t>
            </a:r>
            <a:r>
              <a:rPr lang="en-GB" sz="1800" b="1" dirty="0"/>
              <a:t>GIOCO </a:t>
            </a:r>
            <a:r>
              <a:rPr lang="en-GB" sz="1800" dirty="0"/>
              <a:t>(Nome, _, </a:t>
            </a:r>
            <a:r>
              <a:rPr lang="en-GB" sz="1800" dirty="0" err="1"/>
              <a:t>Descrizione</a:t>
            </a:r>
            <a:r>
              <a:rPr lang="en-GB" sz="1800" dirty="0"/>
              <a:t>, _, _, _, _, _, _, _, _, _, Followers, </a:t>
            </a:r>
            <a:r>
              <a:rPr lang="en-GB" sz="1800" dirty="0" err="1"/>
              <a:t>Spettatori</a:t>
            </a:r>
            <a:r>
              <a:rPr lang="en-GB" sz="1800" dirty="0"/>
              <a:t>, _) as TOP,</a:t>
            </a:r>
          </a:p>
          <a:p>
            <a:pPr marL="457200" lvl="1" indent="0">
              <a:buNone/>
            </a:pPr>
            <a:r>
              <a:rPr lang="en-GB" sz="1800" b="1" dirty="0"/>
              <a:t>#count</a:t>
            </a:r>
            <a:r>
              <a:rPr lang="en-GB" sz="1800" dirty="0"/>
              <a:t>(TOP)&lt;=5.</a:t>
            </a:r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dirty="0"/>
              <a:t>SELECT </a:t>
            </a:r>
          </a:p>
          <a:p>
            <a:pPr marL="457200" lvl="1" indent="0">
              <a:buNone/>
            </a:pPr>
            <a:r>
              <a:rPr lang="it-IT" sz="1800" dirty="0"/>
              <a:t>FROM</a:t>
            </a:r>
          </a:p>
          <a:p>
            <a:pPr marL="457200" lvl="1" indent="0">
              <a:buNone/>
            </a:pPr>
            <a:r>
              <a:rPr lang="it-IT" sz="1800" dirty="0"/>
              <a:t>WHERE</a:t>
            </a:r>
            <a:endParaRPr lang="en-GB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5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3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Php</a:t>
            </a:r>
            <a:endParaRPr lang="it-IT" dirty="0"/>
          </a:p>
          <a:p>
            <a:r>
              <a:rPr lang="it-IT" dirty="0" err="1"/>
              <a:t>Javascript</a:t>
            </a:r>
            <a:endParaRPr lang="it-IT" dirty="0"/>
          </a:p>
          <a:p>
            <a:r>
              <a:rPr lang="it-IT" dirty="0" err="1"/>
              <a:t>JSon</a:t>
            </a:r>
            <a:endParaRPr lang="it-IT" dirty="0"/>
          </a:p>
          <a:p>
            <a:r>
              <a:rPr lang="it-IT" dirty="0"/>
              <a:t>Bootstrap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//Inserire immagini al posto delle scritte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tecnologie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42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75C9AC9E-70AB-49A4-8043-ED6DFCB1BB7B}"/>
              </a:ext>
            </a:extLst>
          </p:cNvPr>
          <p:cNvSpPr/>
          <p:nvPr/>
        </p:nvSpPr>
        <p:spPr>
          <a:xfrm>
            <a:off x="410294" y="565088"/>
            <a:ext cx="11434618" cy="5727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85415" y="-2027959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115DD989-277D-44FE-9148-A57154C471E9}"/>
              </a:ext>
            </a:extLst>
          </p:cNvPr>
          <p:cNvSpPr txBox="1">
            <a:spLocks/>
          </p:cNvSpPr>
          <p:nvPr/>
        </p:nvSpPr>
        <p:spPr>
          <a:xfrm>
            <a:off x="1524000" y="4079539"/>
            <a:ext cx="9144000" cy="4651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DePixel" panose="02000507070000020004" pitchFamily="50" charset="0"/>
              </a:rPr>
              <a:t>Insert coins to continue</a:t>
            </a:r>
            <a:endParaRPr lang="it-IT" dirty="0">
              <a:solidFill>
                <a:schemeClr val="bg1"/>
              </a:solidFill>
              <a:latin typeface="DePixel" panose="02000507070000020004" pitchFamily="50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179EAFE-6FCE-418E-8FA6-C5B48F089AC8}"/>
              </a:ext>
            </a:extLst>
          </p:cNvPr>
          <p:cNvSpPr txBox="1"/>
          <p:nvPr/>
        </p:nvSpPr>
        <p:spPr>
          <a:xfrm>
            <a:off x="2362200" y="2262317"/>
            <a:ext cx="73247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solidFill>
                  <a:schemeClr val="bg1"/>
                </a:solidFill>
                <a:latin typeface="ArcadeClassic" panose="00000400000000000000" pitchFamily="2" charset="0"/>
              </a:rPr>
              <a:t>Game over</a:t>
            </a:r>
            <a:endParaRPr lang="it-IT" sz="8800" dirty="0">
              <a:solidFill>
                <a:schemeClr val="bg1"/>
              </a:solidFill>
              <a:latin typeface="ArcadeClassic" panose="00000400000000000000" pitchFamily="2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2F6BFC7A-C111-4399-955C-12AF6F90F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890" y="6255173"/>
            <a:ext cx="437090" cy="43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8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C501E221-49C3-4DE1-ACD4-1044CF56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30314" y="-2056188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310538" y="2986974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1836989" y="3039596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732639" y="4890585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66AD815-E10D-40E8-BACB-F226F425A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71357"/>
          </a:xfrm>
        </p:spPr>
        <p:txBody>
          <a:bodyPr>
            <a:normAutofit/>
          </a:bodyPr>
          <a:lstStyle/>
          <a:p>
            <a:r>
              <a:rPr lang="en-GB" dirty="0">
                <a:latin typeface="ArcadeClassic" panose="00000400000000000000" pitchFamily="2" charset="0"/>
              </a:rPr>
              <a:t>&lt;Nome </a:t>
            </a:r>
            <a:r>
              <a:rPr lang="en-GB" dirty="0" err="1">
                <a:latin typeface="ArcadeClassic" panose="00000400000000000000" pitchFamily="2" charset="0"/>
              </a:rPr>
              <a:t>progetto</a:t>
            </a:r>
            <a:r>
              <a:rPr lang="en-GB" dirty="0">
                <a:latin typeface="ArcadeClassic" panose="00000400000000000000" pitchFamily="2" charset="0"/>
              </a:rPr>
              <a:t>&gt;</a:t>
            </a:r>
            <a:endParaRPr lang="it-IT" dirty="0">
              <a:latin typeface="ArcadeClassic" panose="000004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5413C8-15B3-428D-8304-27E187BC3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2705" y="3632224"/>
            <a:ext cx="4426591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200" b="1" dirty="0" err="1">
                <a:latin typeface="+mj-lt"/>
              </a:rPr>
              <a:t>Integrazione</a:t>
            </a:r>
            <a:r>
              <a:rPr lang="en-GB" sz="2200" b="1" dirty="0">
                <a:latin typeface="+mj-lt"/>
              </a:rPr>
              <a:t> </a:t>
            </a:r>
            <a:r>
              <a:rPr lang="en-GB" sz="2200" b="1" dirty="0" err="1">
                <a:latin typeface="+mj-lt"/>
              </a:rPr>
              <a:t>Dati</a:t>
            </a:r>
            <a:r>
              <a:rPr lang="en-GB" sz="2200" b="1" dirty="0">
                <a:latin typeface="+mj-lt"/>
              </a:rPr>
              <a:t> Web 2018/2019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Daniele </a:t>
            </a:r>
            <a:r>
              <a:rPr lang="en-GB" sz="2000" dirty="0" err="1">
                <a:latin typeface="+mj-lt"/>
              </a:rPr>
              <a:t>Lupo</a:t>
            </a:r>
            <a:r>
              <a:rPr lang="en-GB" sz="2000" dirty="0">
                <a:latin typeface="+mj-lt"/>
              </a:rPr>
              <a:t>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Domenico Liguori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Simone Petrosino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29713" y="918180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11B17A9-2CC5-4945-913A-CA73FB9D2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8EB93F41-6270-4A44-93F0-6CD331C4E7E3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115DD989-277D-44FE-9148-A57154C471E9}"/>
              </a:ext>
            </a:extLst>
          </p:cNvPr>
          <p:cNvSpPr txBox="1">
            <a:spLocks/>
          </p:cNvSpPr>
          <p:nvPr/>
        </p:nvSpPr>
        <p:spPr>
          <a:xfrm>
            <a:off x="1520544" y="2093721"/>
            <a:ext cx="9144000" cy="4651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DePixel" panose="02000507070000020004" pitchFamily="50" charset="0"/>
              </a:rPr>
              <a:t>&lt;</a:t>
            </a:r>
            <a:r>
              <a:rPr lang="en-GB" dirty="0" err="1">
                <a:latin typeface="DePixel" panose="02000507070000020004" pitchFamily="50" charset="0"/>
              </a:rPr>
              <a:t>Eventuale</a:t>
            </a:r>
            <a:r>
              <a:rPr lang="en-GB" dirty="0">
                <a:latin typeface="DePixel" panose="02000507070000020004" pitchFamily="50" charset="0"/>
              </a:rPr>
              <a:t> </a:t>
            </a:r>
            <a:r>
              <a:rPr lang="en-GB" dirty="0" err="1">
                <a:latin typeface="DePixel" panose="02000507070000020004" pitchFamily="50" charset="0"/>
              </a:rPr>
              <a:t>sottotitolo</a:t>
            </a:r>
            <a:r>
              <a:rPr lang="en-GB" dirty="0">
                <a:latin typeface="DePixel" panose="02000507070000020004" pitchFamily="50" charset="0"/>
              </a:rPr>
              <a:t>&gt;</a:t>
            </a:r>
            <a:endParaRPr lang="it-IT" dirty="0">
              <a:latin typeface="DePixel" panose="0200050707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625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5759FE-34C0-4537-8538-13950CC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4" name="Segnaposto contenuto 23">
            <a:extLst>
              <a:ext uri="{FF2B5EF4-FFF2-40B4-BE49-F238E27FC236}">
                <a16:creationId xmlns:a16="http://schemas.microsoft.com/office/drawing/2014/main" id="{E6D1C882-ADA3-44C4-899E-3CC756035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739" y="3794366"/>
            <a:ext cx="1371686" cy="914457"/>
          </a:xfr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DB68721B-C1C2-44AF-AFD2-8FE52E59DBA4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CCF52F48-1EEB-4EC0-B67F-A7A4D22BE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451" y="4025899"/>
            <a:ext cx="631449" cy="46306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D919DCC-3C27-423F-BCCA-0B447FABB8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40" y="4407964"/>
            <a:ext cx="1015380" cy="744612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A94A8AA1-7132-460E-A156-790AE8E6B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545" y="2778750"/>
            <a:ext cx="2251364" cy="1300788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A46CCA2-A718-49AD-AF33-454F4A3123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2222" y1="87576" x2="52222" y2="87576"/>
                        <a14:foregroundMark x1="52222" y1="87121" x2="52222" y2="87121"/>
                        <a14:foregroundMark x1="52333" y1="87273" x2="52333" y2="87273"/>
                        <a14:foregroundMark x1="52333" y1="87273" x2="52333" y2="87273"/>
                        <a14:foregroundMark x1="52333" y1="87273" x2="52333" y2="87273"/>
                        <a14:foregroundMark x1="52000" y1="86667" x2="52000" y2="87727"/>
                        <a14:backgroundMark x1="53111" y1="15000" x2="53111" y2="15000"/>
                        <a14:backgroundMark x1="58556" y1="21515" x2="58556" y2="21515"/>
                        <a14:backgroundMark x1="58000" y1="21970" x2="58000" y2="21970"/>
                        <a14:backgroundMark x1="41889" y1="23788" x2="41889" y2="23788"/>
                        <a14:backgroundMark x1="77111" y1="46212" x2="77111" y2="46212"/>
                        <a14:backgroundMark x1="71444" y1="53333" x2="71444" y2="53333"/>
                        <a14:backgroundMark x1="66000" y1="60455" x2="66000" y2="60455"/>
                        <a14:backgroundMark x1="57222" y1="60606" x2="57222" y2="60606"/>
                        <a14:backgroundMark x1="46889" y1="60909" x2="46889" y2="60909"/>
                        <a14:backgroundMark x1="52000" y1="88485" x2="52000" y2="8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179" y="6217972"/>
            <a:ext cx="697248" cy="511315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71D006E4-B2A0-4EED-91FE-D4E53063C5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95" y="2025820"/>
            <a:ext cx="1819564" cy="10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41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3200" dirty="0"/>
          </a:p>
          <a:p>
            <a:r>
              <a:rPr lang="en-GB" sz="3200" dirty="0"/>
              <a:t>Due </a:t>
            </a:r>
            <a:r>
              <a:rPr lang="en-GB" sz="3200" dirty="0" err="1"/>
              <a:t>macrogruppi</a:t>
            </a:r>
            <a:r>
              <a:rPr lang="en-GB" sz="3200" dirty="0"/>
              <a:t> di </a:t>
            </a:r>
            <a:r>
              <a:rPr lang="en-GB" sz="3200" dirty="0" err="1"/>
              <a:t>fonti</a:t>
            </a:r>
            <a:endParaRPr lang="en-GB" sz="3200" dirty="0"/>
          </a:p>
          <a:p>
            <a:pPr lvl="1"/>
            <a:r>
              <a:rPr lang="en-GB" sz="2800" b="1" dirty="0"/>
              <a:t>Fonti </a:t>
            </a:r>
            <a:r>
              <a:rPr lang="en-GB" sz="2800" b="1" dirty="0" err="1"/>
              <a:t>primarie</a:t>
            </a:r>
            <a:r>
              <a:rPr lang="en-GB" b="1" dirty="0"/>
              <a:t>: </a:t>
            </a:r>
            <a:r>
              <a:rPr lang="en-GB" sz="2600" dirty="0" err="1"/>
              <a:t>necessarie</a:t>
            </a:r>
            <a:r>
              <a:rPr lang="en-GB" sz="2600" dirty="0"/>
              <a:t> per </a:t>
            </a:r>
            <a:r>
              <a:rPr lang="en-GB" sz="2600" dirty="0" err="1"/>
              <a:t>il</a:t>
            </a:r>
            <a:r>
              <a:rPr lang="en-GB" sz="2600" dirty="0"/>
              <a:t> </a:t>
            </a:r>
            <a:r>
              <a:rPr lang="en-GB" sz="2600" dirty="0" err="1"/>
              <a:t>funzionamento</a:t>
            </a:r>
            <a:r>
              <a:rPr lang="en-GB" sz="2600" dirty="0"/>
              <a:t> base del </a:t>
            </a:r>
            <a:r>
              <a:rPr lang="en-GB" sz="2600" dirty="0" err="1"/>
              <a:t>sito</a:t>
            </a:r>
            <a:r>
              <a:rPr lang="en-GB" sz="2600" dirty="0"/>
              <a:t>.</a:t>
            </a:r>
          </a:p>
          <a:p>
            <a:pPr lvl="1"/>
            <a:r>
              <a:rPr lang="en-GB" sz="2800" b="1" dirty="0"/>
              <a:t>Fonti </a:t>
            </a:r>
            <a:r>
              <a:rPr lang="en-GB" sz="2800" b="1" dirty="0" err="1"/>
              <a:t>secondarie</a:t>
            </a:r>
            <a:r>
              <a:rPr lang="en-GB" sz="2800" b="1" dirty="0"/>
              <a:t>:</a:t>
            </a:r>
            <a:r>
              <a:rPr lang="en-GB" sz="2800" dirty="0"/>
              <a:t> </a:t>
            </a:r>
            <a:r>
              <a:rPr lang="en-GB" sz="2600" dirty="0" err="1"/>
              <a:t>necessarie</a:t>
            </a:r>
            <a:r>
              <a:rPr lang="en-GB" sz="2600" dirty="0"/>
              <a:t> per </a:t>
            </a:r>
            <a:r>
              <a:rPr lang="en-GB" sz="2600" dirty="0" err="1"/>
              <a:t>arricchire</a:t>
            </a:r>
            <a:r>
              <a:rPr lang="en-GB" sz="2600" dirty="0"/>
              <a:t> le </a:t>
            </a:r>
            <a:r>
              <a:rPr lang="en-GB" sz="2600" dirty="0" err="1"/>
              <a:t>informazioni</a:t>
            </a:r>
            <a:r>
              <a:rPr lang="en-GB" sz="2600" dirty="0"/>
              <a:t> </a:t>
            </a:r>
            <a:r>
              <a:rPr lang="en-GB" sz="2600" dirty="0" err="1"/>
              <a:t>delle</a:t>
            </a:r>
            <a:r>
              <a:rPr lang="en-GB" sz="2600" dirty="0"/>
              <a:t> </a:t>
            </a:r>
            <a:r>
              <a:rPr lang="en-GB" sz="2600" dirty="0" err="1"/>
              <a:t>fonti</a:t>
            </a:r>
            <a:r>
              <a:rPr lang="en-GB" sz="2600" dirty="0"/>
              <a:t> </a:t>
            </a:r>
            <a:r>
              <a:rPr lang="en-GB" sz="2600" dirty="0" err="1"/>
              <a:t>primarie</a:t>
            </a:r>
            <a:r>
              <a:rPr lang="en-GB" sz="2600" dirty="0"/>
              <a:t>. 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61569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12" y="6255659"/>
            <a:ext cx="437090" cy="437090"/>
          </a:xfrm>
          <a:prstGeom prst="rect">
            <a:avLst/>
          </a:prstGeom>
        </p:spPr>
      </p:pic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FB9541EF-76B7-4C98-99BA-694E9A54A72A}"/>
              </a:ext>
            </a:extLst>
          </p:cNvPr>
          <p:cNvSpPr/>
          <p:nvPr/>
        </p:nvSpPr>
        <p:spPr>
          <a:xfrm>
            <a:off x="3180746" y="6427352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16E522A-5E60-45B6-B2CA-5E3E20430E18}"/>
              </a:ext>
            </a:extLst>
          </p:cNvPr>
          <p:cNvSpPr/>
          <p:nvPr/>
        </p:nvSpPr>
        <p:spPr>
          <a:xfrm>
            <a:off x="3979744" y="6340633"/>
            <a:ext cx="108038" cy="2016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7879772-0EB9-4E64-AB8C-EE665DECBAD7}"/>
              </a:ext>
            </a:extLst>
          </p:cNvPr>
          <p:cNvSpPr/>
          <p:nvPr/>
        </p:nvSpPr>
        <p:spPr>
          <a:xfrm>
            <a:off x="4910804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E0865146-6205-4A45-BD19-0589694EEB86}"/>
              </a:ext>
            </a:extLst>
          </p:cNvPr>
          <p:cNvSpPr/>
          <p:nvPr/>
        </p:nvSpPr>
        <p:spPr>
          <a:xfrm>
            <a:off x="5775833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62D510E-98E1-4EF8-88CA-83921312CF8B}"/>
              </a:ext>
            </a:extLst>
          </p:cNvPr>
          <p:cNvSpPr/>
          <p:nvPr/>
        </p:nvSpPr>
        <p:spPr>
          <a:xfrm>
            <a:off x="6525553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45C1F925-0762-4B9E-B814-98DC47781487}"/>
              </a:ext>
            </a:extLst>
          </p:cNvPr>
          <p:cNvSpPr/>
          <p:nvPr/>
        </p:nvSpPr>
        <p:spPr>
          <a:xfrm>
            <a:off x="7275273" y="64138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4516132D-5E68-4C2E-9624-986A2897A935}"/>
              </a:ext>
            </a:extLst>
          </p:cNvPr>
          <p:cNvSpPr/>
          <p:nvPr/>
        </p:nvSpPr>
        <p:spPr>
          <a:xfrm>
            <a:off x="8140302" y="6413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8959293-408B-4967-844F-8B987E315100}"/>
              </a:ext>
            </a:extLst>
          </p:cNvPr>
          <p:cNvSpPr/>
          <p:nvPr/>
        </p:nvSpPr>
        <p:spPr>
          <a:xfrm>
            <a:off x="4033251" y="639303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31D3FA34-2054-4D42-9818-7E66AD80F5A2}"/>
              </a:ext>
            </a:extLst>
          </p:cNvPr>
          <p:cNvSpPr/>
          <p:nvPr/>
        </p:nvSpPr>
        <p:spPr>
          <a:xfrm>
            <a:off x="3925213" y="6396491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DFF4F8F-77CB-4A53-AD6B-088EA891E439}"/>
              </a:ext>
            </a:extLst>
          </p:cNvPr>
          <p:cNvSpPr/>
          <p:nvPr/>
        </p:nvSpPr>
        <p:spPr>
          <a:xfrm>
            <a:off x="3951967" y="6363433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E0A8CBFE-3CDA-450B-9F48-EFE53A8D2234}"/>
              </a:ext>
            </a:extLst>
          </p:cNvPr>
          <p:cNvSpPr/>
          <p:nvPr/>
        </p:nvSpPr>
        <p:spPr>
          <a:xfrm>
            <a:off x="4005986" y="6419017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AC9E6F0E-3ECA-4604-834C-B3C46A090B9E}"/>
              </a:ext>
            </a:extLst>
          </p:cNvPr>
          <p:cNvSpPr/>
          <p:nvPr/>
        </p:nvSpPr>
        <p:spPr>
          <a:xfrm>
            <a:off x="4006568" y="636170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8294286-3AFD-499E-99E7-89AC1C8A6D15}"/>
              </a:ext>
            </a:extLst>
          </p:cNvPr>
          <p:cNvSpPr/>
          <p:nvPr/>
        </p:nvSpPr>
        <p:spPr>
          <a:xfrm>
            <a:off x="3949153" y="642074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9165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Fonti </a:t>
            </a:r>
            <a:r>
              <a:rPr lang="en-GB" sz="3200" dirty="0" err="1"/>
              <a:t>primarie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Metacritic: </a:t>
            </a:r>
            <a:r>
              <a:rPr lang="en-GB" sz="2600" dirty="0" err="1"/>
              <a:t>informazioni</a:t>
            </a:r>
            <a:r>
              <a:rPr lang="en-GB" sz="2600" dirty="0"/>
              <a:t> </a:t>
            </a:r>
            <a:r>
              <a:rPr lang="en-GB" sz="2600" dirty="0" err="1"/>
              <a:t>basi</a:t>
            </a:r>
            <a:r>
              <a:rPr lang="en-GB" sz="2600" dirty="0"/>
              <a:t>, </a:t>
            </a:r>
            <a:r>
              <a:rPr lang="en-GB" sz="2600" dirty="0" err="1"/>
              <a:t>valutazione</a:t>
            </a:r>
            <a:r>
              <a:rPr lang="en-GB" sz="2600" dirty="0"/>
              <a:t>, screenshot.</a:t>
            </a:r>
          </a:p>
          <a:p>
            <a:pPr lvl="1"/>
            <a:r>
              <a:rPr lang="en-GB" sz="2800" b="1" dirty="0" err="1"/>
              <a:t>Gamesystemrequirements</a:t>
            </a:r>
            <a:r>
              <a:rPr lang="en-GB" sz="2800" b="1" dirty="0"/>
              <a:t>: </a:t>
            </a:r>
            <a:r>
              <a:rPr lang="en-GB" sz="2600" dirty="0" err="1"/>
              <a:t>specifiche</a:t>
            </a:r>
            <a:r>
              <a:rPr lang="en-GB" sz="2600" dirty="0"/>
              <a:t> di </a:t>
            </a:r>
            <a:r>
              <a:rPr lang="en-GB" sz="2600" dirty="0" err="1"/>
              <a:t>sistema</a:t>
            </a:r>
            <a:r>
              <a:rPr lang="en-GB" sz="2600" dirty="0"/>
              <a:t> e </a:t>
            </a:r>
            <a:r>
              <a:rPr lang="en-GB" sz="2600" dirty="0" err="1"/>
              <a:t>dettagli</a:t>
            </a:r>
            <a:r>
              <a:rPr lang="en-GB" sz="2600" dirty="0"/>
              <a:t> </a:t>
            </a:r>
            <a:r>
              <a:rPr lang="en-GB" sz="2600" dirty="0" err="1"/>
              <a:t>tecnici</a:t>
            </a:r>
            <a:r>
              <a:rPr lang="en-GB" sz="2600" dirty="0"/>
              <a:t>.</a:t>
            </a:r>
          </a:p>
          <a:p>
            <a:pPr lvl="1"/>
            <a:r>
              <a:rPr lang="en-GB" sz="2800" b="1" dirty="0"/>
              <a:t>Steam: </a:t>
            </a:r>
            <a:r>
              <a:rPr lang="en-GB" sz="2800" dirty="0" err="1"/>
              <a:t>dettagli</a:t>
            </a:r>
            <a:r>
              <a:rPr lang="en-GB" sz="2800" dirty="0"/>
              <a:t> </a:t>
            </a:r>
            <a:r>
              <a:rPr lang="en-GB" sz="2800" dirty="0" err="1"/>
              <a:t>sul</a:t>
            </a:r>
            <a:r>
              <a:rPr lang="en-GB" sz="2800" dirty="0"/>
              <a:t> </a:t>
            </a:r>
            <a:r>
              <a:rPr lang="en-GB" sz="2800" dirty="0" err="1"/>
              <a:t>gioco</a:t>
            </a:r>
            <a:r>
              <a:rPr lang="en-GB" sz="2800" dirty="0"/>
              <a:t>, community, etc.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67" y="6263283"/>
            <a:ext cx="437090" cy="437090"/>
          </a:xfrm>
          <a:prstGeom prst="rect">
            <a:avLst/>
          </a:prstGeom>
        </p:spPr>
      </p:pic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BBEE4D93-F1FA-4787-B2E1-6B880ED8ADE9}"/>
              </a:ext>
            </a:extLst>
          </p:cNvPr>
          <p:cNvSpPr/>
          <p:nvPr/>
        </p:nvSpPr>
        <p:spPr>
          <a:xfrm>
            <a:off x="4045775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6A455D98-2008-4F7A-97F3-9771ACF1CA27}"/>
              </a:ext>
            </a:extLst>
          </p:cNvPr>
          <p:cNvSpPr/>
          <p:nvPr/>
        </p:nvSpPr>
        <p:spPr>
          <a:xfrm>
            <a:off x="4910804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A5F7DB3C-7949-43C6-92F9-5F26C0497A68}"/>
              </a:ext>
            </a:extLst>
          </p:cNvPr>
          <p:cNvSpPr/>
          <p:nvPr/>
        </p:nvSpPr>
        <p:spPr>
          <a:xfrm>
            <a:off x="5775833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0357547-7570-4241-B6AC-61D314A03E2C}"/>
              </a:ext>
            </a:extLst>
          </p:cNvPr>
          <p:cNvSpPr/>
          <p:nvPr/>
        </p:nvSpPr>
        <p:spPr>
          <a:xfrm>
            <a:off x="6525553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5CF8355-4FF7-4A6A-B6B7-9FC8D45BF0EA}"/>
              </a:ext>
            </a:extLst>
          </p:cNvPr>
          <p:cNvSpPr/>
          <p:nvPr/>
        </p:nvSpPr>
        <p:spPr>
          <a:xfrm>
            <a:off x="7275273" y="64138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776C8CAA-415A-4307-9B00-1896022D0AA6}"/>
              </a:ext>
            </a:extLst>
          </p:cNvPr>
          <p:cNvSpPr/>
          <p:nvPr/>
        </p:nvSpPr>
        <p:spPr>
          <a:xfrm>
            <a:off x="8140302" y="6413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429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Fonti </a:t>
            </a:r>
            <a:r>
              <a:rPr lang="en-GB" sz="3200" dirty="0" err="1"/>
              <a:t>secondarie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Kinguin-g2play-cdkeys: </a:t>
            </a:r>
            <a:r>
              <a:rPr lang="en-GB" sz="2600" dirty="0" err="1"/>
              <a:t>prezzi</a:t>
            </a:r>
            <a:endParaRPr lang="en-GB" sz="2600" dirty="0"/>
          </a:p>
          <a:p>
            <a:pPr lvl="1"/>
            <a:r>
              <a:rPr lang="en-GB" sz="2800" b="1" dirty="0"/>
              <a:t>YouTube: </a:t>
            </a:r>
            <a:r>
              <a:rPr lang="en-GB" sz="2600" dirty="0"/>
              <a:t>video di trailer e gameplay.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DB68721B-C1C2-44AF-AFD2-8FE52E59DBA4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5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//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4F5FE0DE-1E85-4977-9154-D65FC3A0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Obiettivo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0B3E4C7-7B26-4301-A683-B064AC12A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9" y="943876"/>
            <a:ext cx="811653" cy="595213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CFBF50FF-CA6E-4111-80F6-E888A08A45D6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96C793DC-FEF1-4347-9C92-FDFD6833B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473" y="6255173"/>
            <a:ext cx="437090" cy="437090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B7C5A82B-8A98-4B59-95EA-D9204C280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46" name="Rettangolo 45">
            <a:extLst>
              <a:ext uri="{FF2B5EF4-FFF2-40B4-BE49-F238E27FC236}">
                <a16:creationId xmlns:a16="http://schemas.microsoft.com/office/drawing/2014/main" id="{5E1FC3B6-89CD-4A9D-BA9D-6818BA818A4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E2F018CE-9C3C-4E4F-A15C-F926C7AA80E7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0512BE2B-B587-4EFE-9C37-30679CC052F6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DEC429D4-2FF2-446E-95ED-65A598C0D503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993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>
                <a:latin typeface="ArcadeClassic" panose="00000400000000000000" pitchFamily="2" charset="0"/>
              </a:rPr>
              <a:t>CLICK HERE TO </a:t>
            </a:r>
            <a:r>
              <a:rPr lang="it-IT" dirty="0" err="1">
                <a:latin typeface="ArcadeClassic" panose="00000400000000000000" pitchFamily="2" charset="0"/>
              </a:rPr>
              <a:t>CONTINue</a:t>
            </a:r>
            <a:endParaRPr lang="it-IT" dirty="0">
              <a:latin typeface="ArcadeClassic" panose="00000400000000000000" pitchFamily="2" charset="0"/>
            </a:endParaRPr>
          </a:p>
          <a:p>
            <a:pPr marL="0" indent="0" algn="ctr">
              <a:buNone/>
            </a:pPr>
            <a:endParaRPr lang="it-IT" dirty="0">
              <a:latin typeface="ArcadeClassic" panose="00000400000000000000" pitchFamily="2" charset="0"/>
            </a:endParaRPr>
          </a:p>
          <a:p>
            <a:pPr marL="0" indent="0" algn="ctr">
              <a:buNone/>
            </a:pPr>
            <a:endParaRPr lang="it-IT" dirty="0">
              <a:latin typeface="ArcadeClassic" panose="00000400000000000000" pitchFamily="2" charset="0"/>
            </a:endParaRPr>
          </a:p>
          <a:p>
            <a:pPr marL="0" indent="0" algn="ctr">
              <a:buNone/>
            </a:pPr>
            <a:r>
              <a:rPr lang="it-IT" dirty="0">
                <a:latin typeface="+mj-lt"/>
              </a:rPr>
              <a:t>//Inserire al click sulla scritta il collegamento al sito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4F5FE0DE-1E85-4977-9154-D65FC3A0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DEMO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0B3E4C7-7B26-4301-A683-B064AC12A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9" y="943876"/>
            <a:ext cx="811653" cy="595213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CFBF50FF-CA6E-4111-80F6-E888A08A45D6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96C793DC-FEF1-4347-9C92-FDFD6833B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473" y="6255173"/>
            <a:ext cx="437090" cy="437090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B7C5A82B-8A98-4B59-95EA-D9204C280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46" name="Rettangolo 45">
            <a:extLst>
              <a:ext uri="{FF2B5EF4-FFF2-40B4-BE49-F238E27FC236}">
                <a16:creationId xmlns:a16="http://schemas.microsoft.com/office/drawing/2014/main" id="{5E1FC3B6-89CD-4A9D-BA9D-6818BA818A4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E2F018CE-9C3C-4E4F-A15C-F926C7AA80E7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0512BE2B-B587-4EFE-9C37-30679CC052F6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DEC429D4-2FF2-446E-95ED-65A598C0D503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91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7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5EFA746-2E04-47EA-96CA-44F341023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47" y="2063423"/>
            <a:ext cx="1145806" cy="114485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E334457E-607A-4DB2-9B06-04616F5F1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406" y="2185822"/>
            <a:ext cx="964526" cy="964526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B0ECCA13-546E-42A5-A3AE-E50C1C0E4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591" y="1556629"/>
            <a:ext cx="2961289" cy="222096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BFEE8D10-B972-4AE1-AF01-C239075BF5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661" y="2035245"/>
            <a:ext cx="1325153" cy="1325153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58EC5952-AEB6-4448-9E81-46293F05C8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314" y="2369473"/>
            <a:ext cx="2385085" cy="627654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6F82B4B1-F202-4FEA-83CD-06DCCDC208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96" y="3524509"/>
            <a:ext cx="1762126" cy="1762126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DE5CB41B-145B-4ACA-B155-EC80CE7D21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573" y="3584105"/>
            <a:ext cx="1644717" cy="164471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0EA0243-1617-41A4-87A2-08A0274119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48" y="3400304"/>
            <a:ext cx="1905000" cy="1905000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16F480FA-34F0-4480-A1D5-B2A1EC85A6A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215C81FF-7EFE-426B-8D1B-C70A5D27F0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43" y="6255173"/>
            <a:ext cx="437090" cy="437090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8D68EC62-016B-49E1-BFF4-0577D1F656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0E6A6C95-A2E8-45DB-B2FC-BE39B8CE5869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D8410DC-251B-453F-B12F-FA1F6B5BA4A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A839EA9-D6FA-4561-AD08-605237E04E06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B7DBD68-AC82-44D0-83DB-31C9077F14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539" y="4019300"/>
            <a:ext cx="2666260" cy="76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90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magine 30">
            <a:extLst>
              <a:ext uri="{FF2B5EF4-FFF2-40B4-BE49-F238E27FC236}">
                <a16:creationId xmlns:a16="http://schemas.microsoft.com/office/drawing/2014/main" id="{37232AF3-9F42-40B1-9210-5A0C7CEB3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907" y="1651028"/>
            <a:ext cx="1747573" cy="131068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6F82B4B1-F202-4FEA-83CD-06DCCDC20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87" y="3589546"/>
            <a:ext cx="1392953" cy="1392953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DE5CB41B-145B-4ACA-B155-EC80CE7D2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481" y="3805487"/>
            <a:ext cx="1080555" cy="108055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0EA0243-1617-41A4-87A2-08A0274119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03" y="3379633"/>
            <a:ext cx="1905000" cy="1932262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16F480FA-34F0-4480-A1D5-B2A1EC85A6A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215C81FF-7EFE-426B-8D1B-C70A5D27F0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43" y="6255173"/>
            <a:ext cx="437090" cy="437090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8D68EC62-016B-49E1-BFF4-0577D1F656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0E6A6C95-A2E8-45DB-B2FC-BE39B8CE5869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D8410DC-251B-453F-B12F-FA1F6B5BA4A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A839EA9-D6FA-4561-AD08-605237E04E06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B7DBD68-AC82-44D0-83DB-31C9077F14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42" y="4170732"/>
            <a:ext cx="1735514" cy="49896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F3DA9AA-7975-49FA-A6EA-987EC4B94F8A}"/>
              </a:ext>
            </a:extLst>
          </p:cNvPr>
          <p:cNvSpPr txBox="1"/>
          <p:nvPr/>
        </p:nvSpPr>
        <p:spPr>
          <a:xfrm>
            <a:off x="4951758" y="5044433"/>
            <a:ext cx="253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sui </a:t>
            </a:r>
            <a:r>
              <a:rPr lang="en-GB" dirty="0" err="1"/>
              <a:t>prezzi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giochi</a:t>
            </a:r>
            <a:endParaRPr lang="it-IT" dirty="0"/>
          </a:p>
        </p:txBody>
      </p:sp>
      <p:sp>
        <p:nvSpPr>
          <p:cNvPr id="4" name="Parentesi graffa aperta 3">
            <a:extLst>
              <a:ext uri="{FF2B5EF4-FFF2-40B4-BE49-F238E27FC236}">
                <a16:creationId xmlns:a16="http://schemas.microsoft.com/office/drawing/2014/main" id="{B0CDF062-CE55-4D60-83C7-D7A61AE43D50}"/>
              </a:ext>
            </a:extLst>
          </p:cNvPr>
          <p:cNvSpPr/>
          <p:nvPr/>
        </p:nvSpPr>
        <p:spPr>
          <a:xfrm rot="16200000">
            <a:off x="5996864" y="1822397"/>
            <a:ext cx="364362" cy="6115238"/>
          </a:xfrm>
          <a:prstGeom prst="leftBrace">
            <a:avLst>
              <a:gd name="adj1" fmla="val 10092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73703660-6B25-4BE3-A9D4-538AFB5F0A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467" y="1839673"/>
            <a:ext cx="944491" cy="944491"/>
          </a:xfrm>
          <a:prstGeom prst="rect">
            <a:avLst/>
          </a:prstGeom>
        </p:spPr>
      </p:pic>
      <p:sp>
        <p:nvSpPr>
          <p:cNvPr id="34" name="Parentesi graffa aperta 33">
            <a:extLst>
              <a:ext uri="{FF2B5EF4-FFF2-40B4-BE49-F238E27FC236}">
                <a16:creationId xmlns:a16="http://schemas.microsoft.com/office/drawing/2014/main" id="{9E8F7D23-ABCF-4EFD-A5E9-FC668F63B419}"/>
              </a:ext>
            </a:extLst>
          </p:cNvPr>
          <p:cNvSpPr/>
          <p:nvPr/>
        </p:nvSpPr>
        <p:spPr>
          <a:xfrm rot="16200000">
            <a:off x="9823105" y="1741031"/>
            <a:ext cx="364362" cy="2031854"/>
          </a:xfrm>
          <a:prstGeom prst="leftBrace">
            <a:avLst>
              <a:gd name="adj1" fmla="val 6924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2827010-B768-4A08-B9F3-3E2CFAB91211}"/>
              </a:ext>
            </a:extLst>
          </p:cNvPr>
          <p:cNvSpPr txBox="1"/>
          <p:nvPr/>
        </p:nvSpPr>
        <p:spPr>
          <a:xfrm>
            <a:off x="8983108" y="2965687"/>
            <a:ext cx="203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</a:t>
            </a:r>
            <a:r>
              <a:rPr lang="en-GB" dirty="0" err="1"/>
              <a:t>multimediali</a:t>
            </a:r>
            <a:endParaRPr lang="it-IT" dirty="0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0A992187-C606-4EAF-9617-2A86C3EFA7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03" y="2013903"/>
            <a:ext cx="2181942" cy="574195"/>
          </a:xfrm>
          <a:prstGeom prst="rect">
            <a:avLst/>
          </a:prstGeom>
        </p:spPr>
      </p:pic>
      <p:sp>
        <p:nvSpPr>
          <p:cNvPr id="37" name="Parentesi graffa aperta 36">
            <a:extLst>
              <a:ext uri="{FF2B5EF4-FFF2-40B4-BE49-F238E27FC236}">
                <a16:creationId xmlns:a16="http://schemas.microsoft.com/office/drawing/2014/main" id="{43864271-FFA9-4F8D-A47C-99FD0AFCCCDC}"/>
              </a:ext>
            </a:extLst>
          </p:cNvPr>
          <p:cNvSpPr/>
          <p:nvPr/>
        </p:nvSpPr>
        <p:spPr>
          <a:xfrm rot="16200000">
            <a:off x="6327452" y="1577610"/>
            <a:ext cx="364362" cy="2345204"/>
          </a:xfrm>
          <a:prstGeom prst="leftBrace">
            <a:avLst>
              <a:gd name="adj1" fmla="val 6924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86E2CD3-8EFF-4596-B9BA-91BF413642BB}"/>
              </a:ext>
            </a:extLst>
          </p:cNvPr>
          <p:cNvSpPr txBox="1"/>
          <p:nvPr/>
        </p:nvSpPr>
        <p:spPr>
          <a:xfrm>
            <a:off x="4938810" y="2930876"/>
            <a:ext cx="328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Fonte sui </a:t>
            </a:r>
            <a:r>
              <a:rPr lang="en-GB" dirty="0" err="1"/>
              <a:t>requisiti</a:t>
            </a:r>
            <a:r>
              <a:rPr lang="en-GB" dirty="0"/>
              <a:t> </a:t>
            </a:r>
            <a:r>
              <a:rPr lang="en-GB" dirty="0" err="1"/>
              <a:t>reali</a:t>
            </a:r>
            <a:r>
              <a:rPr lang="en-GB" dirty="0"/>
              <a:t> di </a:t>
            </a:r>
            <a:r>
              <a:rPr lang="en-GB" dirty="0" err="1"/>
              <a:t>sistema</a:t>
            </a:r>
            <a:endParaRPr lang="it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79E0496B-69A6-4252-8951-F317F57A4E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97" y="1871100"/>
            <a:ext cx="825682" cy="824993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F10514A3-3B36-4B3E-9803-AC5A4518E3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00" y="1944936"/>
            <a:ext cx="676187" cy="676187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45" name="Parentesi graffa aperta 44">
            <a:extLst>
              <a:ext uri="{FF2B5EF4-FFF2-40B4-BE49-F238E27FC236}">
                <a16:creationId xmlns:a16="http://schemas.microsoft.com/office/drawing/2014/main" id="{DA220060-DFC6-4F27-860B-DDE216D81C70}"/>
              </a:ext>
            </a:extLst>
          </p:cNvPr>
          <p:cNvSpPr/>
          <p:nvPr/>
        </p:nvSpPr>
        <p:spPr>
          <a:xfrm rot="16200000">
            <a:off x="2367045" y="1736404"/>
            <a:ext cx="364362" cy="2031854"/>
          </a:xfrm>
          <a:prstGeom prst="leftBrace">
            <a:avLst>
              <a:gd name="adj1" fmla="val 81428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2B6C7263-4CCC-4136-B014-59D3A2627BFE}"/>
              </a:ext>
            </a:extLst>
          </p:cNvPr>
          <p:cNvSpPr txBox="1"/>
          <p:nvPr/>
        </p:nvSpPr>
        <p:spPr>
          <a:xfrm>
            <a:off x="914404" y="2930189"/>
            <a:ext cx="348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sui </a:t>
            </a:r>
            <a:r>
              <a:rPr lang="en-GB" dirty="0" err="1"/>
              <a:t>giochi</a:t>
            </a:r>
            <a:r>
              <a:rPr lang="en-GB" dirty="0"/>
              <a:t> e relative </a:t>
            </a:r>
            <a:r>
              <a:rPr lang="en-GB" dirty="0" err="1"/>
              <a:t>statistiche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8967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16F480FA-34F0-4480-A1D5-B2A1EC85A6A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215C81FF-7EFE-426B-8D1B-C70A5D27F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43" y="6255173"/>
            <a:ext cx="437090" cy="437090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8D68EC62-016B-49E1-BFF4-0577D1F65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0E6A6C95-A2E8-45DB-B2FC-BE39B8CE5869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D8410DC-251B-453F-B12F-FA1F6B5BA4A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A839EA9-D6FA-4561-AD08-605237E04E06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8B08FA5A-0315-4437-9702-3BD9C6383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832950"/>
              </p:ext>
            </p:extLst>
          </p:nvPr>
        </p:nvGraphicFramePr>
        <p:xfrm>
          <a:off x="876370" y="1561066"/>
          <a:ext cx="10209614" cy="438776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9006">
                  <a:extLst>
                    <a:ext uri="{9D8B030D-6E8A-4147-A177-3AD203B41FA5}">
                      <a16:colId xmlns:a16="http://schemas.microsoft.com/office/drawing/2014/main" val="2737020199"/>
                    </a:ext>
                  </a:extLst>
                </a:gridCol>
                <a:gridCol w="2616107">
                  <a:extLst>
                    <a:ext uri="{9D8B030D-6E8A-4147-A177-3AD203B41FA5}">
                      <a16:colId xmlns:a16="http://schemas.microsoft.com/office/drawing/2014/main" val="3452740963"/>
                    </a:ext>
                  </a:extLst>
                </a:gridCol>
                <a:gridCol w="5728904">
                  <a:extLst>
                    <a:ext uri="{9D8B030D-6E8A-4147-A177-3AD203B41FA5}">
                      <a16:colId xmlns:a16="http://schemas.microsoft.com/office/drawing/2014/main" val="2345720203"/>
                    </a:ext>
                  </a:extLst>
                </a:gridCol>
                <a:gridCol w="1255597">
                  <a:extLst>
                    <a:ext uri="{9D8B030D-6E8A-4147-A177-3AD203B41FA5}">
                      <a16:colId xmlns:a16="http://schemas.microsoft.com/office/drawing/2014/main" val="3820684178"/>
                    </a:ext>
                  </a:extLst>
                </a:gridCol>
              </a:tblGrid>
              <a:tr h="339246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Nome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Descrizione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Volatilità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808395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Steam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Informazioni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essenziali</a:t>
                      </a:r>
                      <a:r>
                        <a:rPr lang="en-GB" dirty="0"/>
                        <a:t> sui </a:t>
                      </a:r>
                      <a:r>
                        <a:rPr lang="en-GB" dirty="0" err="1"/>
                        <a:t>giochi</a:t>
                      </a:r>
                      <a:r>
                        <a:rPr lang="en-GB" dirty="0"/>
                        <a:t>, come </a:t>
                      </a:r>
                      <a:r>
                        <a:rPr lang="en-GB" dirty="0" err="1"/>
                        <a:t>descrizione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genere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screenshoots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ecc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Bassa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806743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Steam Charts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Statistiche</a:t>
                      </a:r>
                      <a:r>
                        <a:rPr lang="en-GB" dirty="0"/>
                        <a:t> sui </a:t>
                      </a:r>
                      <a:r>
                        <a:rPr lang="en-GB" dirty="0" err="1"/>
                        <a:t>giocatori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attivi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su</a:t>
                      </a:r>
                      <a:r>
                        <a:rPr lang="en-GB" dirty="0"/>
                        <a:t> un </a:t>
                      </a:r>
                      <a:r>
                        <a:rPr lang="en-GB" dirty="0" err="1"/>
                        <a:t>certo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gioco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Media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873310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GameSystem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Requ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err="1"/>
                        <a:t>Requisiti</a:t>
                      </a:r>
                      <a:r>
                        <a:rPr lang="en-GB" b="0" dirty="0"/>
                        <a:t> di </a:t>
                      </a:r>
                      <a:r>
                        <a:rPr lang="en-GB" b="0" dirty="0" err="1"/>
                        <a:t>sistema</a:t>
                      </a:r>
                      <a:r>
                        <a:rPr lang="en-GB" b="0" dirty="0"/>
                        <a:t> e </a:t>
                      </a:r>
                      <a:r>
                        <a:rPr lang="en-GB" b="0" dirty="0" err="1"/>
                        <a:t>prestazioni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reali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dei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giochi</a:t>
                      </a:r>
                      <a:r>
                        <a:rPr lang="en-GB" b="0" dirty="0"/>
                        <a:t>.</a:t>
                      </a:r>
                      <a:endParaRPr lang="it-IT" b="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Bassa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722766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Youtube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Video gameplay e trailer.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Bassa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743228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Twitch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Streamer </a:t>
                      </a:r>
                      <a:r>
                        <a:rPr lang="en-GB" dirty="0" err="1"/>
                        <a:t>attivi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su</a:t>
                      </a:r>
                      <a:r>
                        <a:rPr lang="en-GB" dirty="0"/>
                        <a:t> un </a:t>
                      </a:r>
                      <a:r>
                        <a:rPr lang="en-GB" dirty="0" err="1"/>
                        <a:t>certo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gioco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891965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Kinguin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europeo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251388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G2Play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353832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Greenman Gaming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809617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G2A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211232"/>
                  </a:ext>
                </a:extLst>
              </a:tr>
            </a:tbl>
          </a:graphicData>
        </a:graphic>
      </p:graphicFrame>
      <p:pic>
        <p:nvPicPr>
          <p:cNvPr id="40" name="Immagine 39">
            <a:extLst>
              <a:ext uri="{FF2B5EF4-FFF2-40B4-BE49-F238E27FC236}">
                <a16:creationId xmlns:a16="http://schemas.microsoft.com/office/drawing/2014/main" id="{4C8F9CC2-ED4B-438B-A7EC-282FC95D2B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1" y="2099945"/>
            <a:ext cx="326027" cy="325755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2CEE3AE6-27D7-476A-8792-C5CC793E8A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20" y="2611789"/>
            <a:ext cx="288000" cy="2880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91653E39-64B8-4007-8ED5-2FA0C3180C2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4"/>
          <a:stretch/>
        </p:blipFill>
        <p:spPr>
          <a:xfrm>
            <a:off x="1013207" y="3068278"/>
            <a:ext cx="326027" cy="326027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B3E5B3D5-EA52-44D1-BEB4-B45BB7C263F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8" t="26606" r="25834" b="26621"/>
          <a:stretch/>
        </p:blipFill>
        <p:spPr>
          <a:xfrm>
            <a:off x="988984" y="3587253"/>
            <a:ext cx="368111" cy="257506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76A118D2-F887-4B70-9279-4970AEFD99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07" y="3930603"/>
            <a:ext cx="329179" cy="329179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EBE7CB01-066A-4E14-BDA7-A7E2D826A46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7" t="11260" r="26522" b="26920"/>
          <a:stretch/>
        </p:blipFill>
        <p:spPr>
          <a:xfrm>
            <a:off x="1052566" y="4278341"/>
            <a:ext cx="240945" cy="32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35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 err="1"/>
              <a:t>Approccio</a:t>
            </a:r>
            <a:r>
              <a:rPr lang="en-GB" sz="3200" dirty="0"/>
              <a:t> </a:t>
            </a:r>
            <a:r>
              <a:rPr lang="en-GB" sz="3200" dirty="0" err="1"/>
              <a:t>ibrido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Mediator: </a:t>
            </a:r>
            <a:r>
              <a:rPr lang="en-GB" sz="2800" dirty="0"/>
              <a:t>data </a:t>
            </a:r>
            <a:r>
              <a:rPr lang="en-GB" sz="2800" dirty="0" err="1"/>
              <a:t>l’alta</a:t>
            </a:r>
            <a:r>
              <a:rPr lang="en-GB" sz="2800" dirty="0"/>
              <a:t> </a:t>
            </a:r>
            <a:r>
              <a:rPr lang="en-GB" sz="2800" dirty="0" err="1"/>
              <a:t>volatilità</a:t>
            </a:r>
            <a:r>
              <a:rPr lang="en-GB" sz="2800" dirty="0"/>
              <a:t> e </a:t>
            </a:r>
            <a:r>
              <a:rPr lang="en-GB" sz="2800" dirty="0" err="1"/>
              <a:t>quantità</a:t>
            </a:r>
            <a:r>
              <a:rPr lang="en-GB" sz="2800" dirty="0"/>
              <a:t> </a:t>
            </a:r>
            <a:r>
              <a:rPr lang="en-GB" sz="2800" dirty="0" err="1"/>
              <a:t>dei</a:t>
            </a:r>
            <a:r>
              <a:rPr lang="en-GB" sz="2800" dirty="0"/>
              <a:t> </a:t>
            </a:r>
            <a:r>
              <a:rPr lang="en-GB" sz="2800" dirty="0" err="1"/>
              <a:t>dati</a:t>
            </a:r>
            <a:r>
              <a:rPr lang="en-GB" sz="2800" dirty="0"/>
              <a:t> </a:t>
            </a:r>
            <a:r>
              <a:rPr lang="en-GB" sz="2800" dirty="0" err="1"/>
              <a:t>trattati</a:t>
            </a:r>
            <a:r>
              <a:rPr lang="en-GB" sz="2800" dirty="0"/>
              <a:t>.</a:t>
            </a:r>
          </a:p>
          <a:p>
            <a:pPr lvl="1"/>
            <a:r>
              <a:rPr lang="it-IT" sz="2800" b="1" dirty="0"/>
              <a:t>Caching: </a:t>
            </a:r>
            <a:r>
              <a:rPr lang="it-IT" sz="2800" dirty="0"/>
              <a:t>per salvare delle informazioni parziali della query ed evitare il sovraccarico delle richieste alle fonti e per la cronologia delle ricerche.</a:t>
            </a:r>
            <a:endParaRPr lang="it-IT" b="1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architettura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410E2AF-F783-4179-9041-8A192330B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2" y="933477"/>
            <a:ext cx="977595" cy="564833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96DBDDBA-5EEE-46FB-9ABA-A307C19DA05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2D0F1918-CC06-4506-B1D1-614A8CE8B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390" y="6255173"/>
            <a:ext cx="437090" cy="437090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4443F585-644A-4162-910F-D1694231D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38" name="Rettangolo 37">
            <a:extLst>
              <a:ext uri="{FF2B5EF4-FFF2-40B4-BE49-F238E27FC236}">
                <a16:creationId xmlns:a16="http://schemas.microsoft.com/office/drawing/2014/main" id="{87488293-934E-4621-A71F-B50EA6F6855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5C4ABE21-869B-4E72-AA76-E44EE3BD5E2E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5336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architettura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410E2AF-F783-4179-9041-8A192330B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2" y="933477"/>
            <a:ext cx="977595" cy="56483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6FBD109C-4EB6-4F07-9923-CC1454583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805" l="0" r="98438">
                        <a14:foregroundMark x1="34961" y1="20508" x2="29883" y2="31641"/>
                        <a14:foregroundMark x1="29883" y1="31641" x2="44141" y2="41602"/>
                        <a14:foregroundMark x1="44141" y1="41602" x2="53125" y2="35938"/>
                        <a14:foregroundMark x1="53125" y1="35938" x2="41992" y2="29492"/>
                        <a14:foregroundMark x1="41992" y1="29492" x2="28125" y2="44727"/>
                        <a14:foregroundMark x1="28125" y1="44727" x2="28320" y2="57227"/>
                        <a14:foregroundMark x1="28320" y1="57227" x2="38477" y2="60156"/>
                        <a14:foregroundMark x1="38477" y1="60156" x2="40820" y2="51172"/>
                        <a14:foregroundMark x1="40820" y1="51172" x2="57422" y2="58398"/>
                        <a14:foregroundMark x1="57422" y1="58398" x2="61914" y2="66406"/>
                        <a14:foregroundMark x1="61914" y1="66406" x2="73633" y2="67969"/>
                        <a14:foregroundMark x1="73633" y1="67969" x2="74414" y2="56250"/>
                        <a14:foregroundMark x1="74414" y1="56250" x2="79883" y2="66797"/>
                        <a14:foregroundMark x1="79883" y1="66797" x2="87109" y2="57813"/>
                        <a14:foregroundMark x1="87109" y1="57813" x2="90430" y2="47656"/>
                        <a14:foregroundMark x1="90430" y1="47656" x2="96094" y2="56445"/>
                        <a14:foregroundMark x1="96094" y1="56445" x2="97852" y2="46680"/>
                        <a14:foregroundMark x1="37109" y1="89648" x2="37109" y2="89648"/>
                        <a14:foregroundMark x1="20898" y1="88672" x2="14258" y2="80859"/>
                        <a14:foregroundMark x1="14258" y1="80859" x2="5078" y2="76563"/>
                        <a14:foregroundMark x1="5078" y1="76563" x2="2539" y2="66406"/>
                        <a14:foregroundMark x1="2539" y1="66406" x2="3906" y2="4688"/>
                        <a14:foregroundMark x1="3906" y1="4688" x2="14063" y2="2539"/>
                        <a14:foregroundMark x1="14063" y1="2539" x2="35156" y2="2539"/>
                        <a14:foregroundMark x1="35156" y1="2539" x2="56445" y2="1563"/>
                        <a14:foregroundMark x1="56445" y1="1563" x2="65625" y2="7031"/>
                        <a14:foregroundMark x1="65625" y1="7031" x2="71094" y2="13086"/>
                        <a14:foregroundMark x1="43164" y1="21094" x2="17969" y2="19922"/>
                        <a14:foregroundMark x1="17969" y1="19922" x2="19922" y2="31055"/>
                        <a14:foregroundMark x1="19922" y1="31055" x2="26367" y2="33203"/>
                        <a14:foregroundMark x1="15234" y1="15430" x2="8594" y2="25391"/>
                        <a14:foregroundMark x1="8594" y1="25391" x2="14453" y2="36133"/>
                        <a14:foregroundMark x1="14453" y1="36133" x2="24219" y2="35352"/>
                        <a14:foregroundMark x1="24219" y1="35352" x2="30078" y2="25977"/>
                        <a14:foregroundMark x1="30078" y1="25977" x2="31641" y2="16211"/>
                        <a14:foregroundMark x1="31641" y1="16211" x2="9961" y2="24219"/>
                        <a14:foregroundMark x1="9961" y1="24219" x2="5078" y2="39063"/>
                        <a14:foregroundMark x1="5078" y1="39063" x2="20898" y2="26758"/>
                        <a14:foregroundMark x1="20898" y1="26758" x2="10547" y2="31836"/>
                        <a14:foregroundMark x1="10547" y1="31836" x2="22266" y2="23828"/>
                        <a14:foregroundMark x1="22266" y1="23828" x2="17773" y2="32422"/>
                        <a14:foregroundMark x1="17773" y1="32422" x2="43359" y2="19336"/>
                        <a14:foregroundMark x1="43359" y1="19336" x2="41406" y2="33984"/>
                        <a14:foregroundMark x1="41406" y1="33984" x2="54297" y2="19531"/>
                        <a14:foregroundMark x1="54297" y1="19531" x2="57422" y2="28906"/>
                        <a14:foregroundMark x1="57422" y1="28906" x2="61523" y2="20508"/>
                        <a14:foregroundMark x1="61523" y1="20508" x2="58398" y2="29492"/>
                        <a14:foregroundMark x1="58398" y1="29492" x2="60352" y2="41406"/>
                        <a14:foregroundMark x1="60352" y1="41406" x2="60547" y2="31641"/>
                        <a14:foregroundMark x1="60547" y1="31641" x2="58008" y2="44727"/>
                        <a14:foregroundMark x1="58008" y1="44727" x2="67969" y2="36328"/>
                        <a14:foregroundMark x1="67969" y1="36328" x2="65625" y2="26758"/>
                        <a14:foregroundMark x1="65625" y1="26758" x2="51563" y2="36328"/>
                        <a14:foregroundMark x1="51563" y1="36328" x2="63672" y2="24805"/>
                        <a14:foregroundMark x1="63672" y1="24805" x2="51367" y2="21289"/>
                        <a14:foregroundMark x1="51367" y1="21289" x2="42969" y2="29688"/>
                        <a14:foregroundMark x1="42969" y1="29688" x2="48828" y2="19727"/>
                        <a14:foregroundMark x1="48828" y1="19727" x2="29102" y2="21289"/>
                        <a14:foregroundMark x1="29102" y1="21289" x2="36914" y2="12109"/>
                        <a14:foregroundMark x1="36914" y1="12109" x2="24805" y2="13867"/>
                        <a14:foregroundMark x1="24805" y1="13867" x2="17773" y2="19922"/>
                        <a14:foregroundMark x1="17773" y1="19922" x2="25391" y2="8984"/>
                        <a14:foregroundMark x1="25391" y1="8984" x2="11719" y2="17969"/>
                        <a14:foregroundMark x1="11719" y1="17969" x2="2930" y2="12500"/>
                        <a14:foregroundMark x1="2930" y1="12500" x2="0" y2="7617"/>
                        <a14:foregroundMark x1="17578" y1="7617" x2="26758" y2="5664"/>
                        <a14:foregroundMark x1="26758" y1="5664" x2="14258" y2="7227"/>
                        <a14:foregroundMark x1="14258" y1="7227" x2="28125" y2="10742"/>
                        <a14:foregroundMark x1="28125" y1="10742" x2="12305" y2="10156"/>
                        <a14:foregroundMark x1="12305" y1="10156" x2="38672" y2="14648"/>
                        <a14:foregroundMark x1="38672" y1="14648" x2="50586" y2="12305"/>
                        <a14:foregroundMark x1="50586" y1="12305" x2="60352" y2="18359"/>
                        <a14:foregroundMark x1="60352" y1="18359" x2="72266" y2="19336"/>
                        <a14:foregroundMark x1="72266" y1="19336" x2="74219" y2="30273"/>
                        <a14:foregroundMark x1="74219" y1="30273" x2="65234" y2="37109"/>
                        <a14:foregroundMark x1="65234" y1="37109" x2="68945" y2="31836"/>
                        <a14:foregroundMark x1="65039" y1="53320" x2="68164" y2="80078"/>
                        <a14:foregroundMark x1="68164" y1="80078" x2="52344" y2="89453"/>
                        <a14:foregroundMark x1="52344" y1="89453" x2="7422" y2="87695"/>
                        <a14:foregroundMark x1="8398" y1="89258" x2="8398" y2="90234"/>
                        <a14:foregroundMark x1="2539" y1="72070" x2="2539" y2="72070"/>
                        <a14:foregroundMark x1="1758" y1="82422" x2="1758" y2="82422"/>
                        <a14:foregroundMark x1="1758" y1="90430" x2="1758" y2="90430"/>
                        <a14:foregroundMark x1="1758" y1="90430" x2="1758" y2="90430"/>
                        <a14:foregroundMark x1="12305" y1="94727" x2="12305" y2="94727"/>
                        <a14:foregroundMark x1="34766" y1="93359" x2="34766" y2="93359"/>
                        <a14:foregroundMark x1="67188" y1="92773" x2="67188" y2="92773"/>
                        <a14:foregroundMark x1="76563" y1="91016" x2="76563" y2="91016"/>
                        <a14:foregroundMark x1="70703" y1="91406" x2="70703" y2="91406"/>
                        <a14:foregroundMark x1="70703" y1="91406" x2="70703" y2="91406"/>
                        <a14:foregroundMark x1="65234" y1="88281" x2="65234" y2="88281"/>
                        <a14:foregroundMark x1="65234" y1="88281" x2="62305" y2="90234"/>
                        <a14:foregroundMark x1="62305" y1="90234" x2="61719" y2="91992"/>
                        <a14:foregroundMark x1="61719" y1="91992" x2="66602" y2="93164"/>
                        <a14:foregroundMark x1="71484" y1="91602" x2="71484" y2="91602"/>
                        <a14:foregroundMark x1="72266" y1="90430" x2="72266" y2="90430"/>
                        <a14:foregroundMark x1="72266" y1="88281" x2="70703" y2="87695"/>
                        <a14:foregroundMark x1="67383" y1="87695" x2="66602" y2="89258"/>
                        <a14:foregroundMark x1="72266" y1="90820" x2="74414" y2="89844"/>
                        <a14:foregroundMark x1="76563" y1="87109" x2="75195" y2="84375"/>
                        <a14:foregroundMark x1="78320" y1="78711" x2="78320" y2="98242"/>
                        <a14:foregroundMark x1="3906" y1="97656" x2="52930" y2="99805"/>
                        <a14:foregroundMark x1="52930" y1="99805" x2="72266" y2="97070"/>
                        <a14:foregroundMark x1="72266" y1="97070" x2="74414" y2="97070"/>
                        <a14:foregroundMark x1="6250" y1="7422" x2="5078" y2="92383"/>
                        <a14:foregroundMark x1="5078" y1="92383" x2="5469" y2="94336"/>
                        <a14:foregroundMark x1="1172" y1="2344" x2="1172" y2="2344"/>
                        <a14:foregroundMark x1="2539" y1="2930" x2="2539" y2="2930"/>
                        <a14:foregroundMark x1="66602" y1="18164" x2="60156" y2="4883"/>
                        <a14:foregroundMark x1="74609" y1="17773" x2="74609" y2="17773"/>
                        <a14:foregroundMark x1="75000" y1="18555" x2="75000" y2="18555"/>
                        <a14:foregroundMark x1="76172" y1="19727" x2="76172" y2="19727"/>
                        <a14:foregroundMark x1="9766" y1="39063" x2="22852" y2="39063"/>
                        <a14:foregroundMark x1="22852" y1="39063" x2="32031" y2="38281"/>
                        <a14:foregroundMark x1="32031" y1="38281" x2="32422" y2="38281"/>
                        <a14:foregroundMark x1="70703" y1="37305" x2="97461" y2="37305"/>
                        <a14:foregroundMark x1="98438" y1="39844" x2="97852" y2="78125"/>
                        <a14:backgroundMark x1="78320" y1="3711" x2="91602" y2="19922"/>
                        <a14:backgroundMark x1="91602" y1="19922" x2="91797" y2="26563"/>
                        <a14:backgroundMark x1="89063" y1="85352" x2="89063" y2="95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027" y="2417057"/>
            <a:ext cx="830513" cy="83051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72EC27B-A8E3-4C6A-A01F-1C3B93262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72" y="4929697"/>
            <a:ext cx="830513" cy="830513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35C9F630-9FEC-43E7-B663-237E3476AB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3422" y="1610849"/>
            <a:ext cx="734126" cy="734126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2D8193B-B40E-4D71-9BE9-B095FBA373EA}"/>
              </a:ext>
            </a:extLst>
          </p:cNvPr>
          <p:cNvSpPr txBox="1"/>
          <p:nvPr/>
        </p:nvSpPr>
        <p:spPr>
          <a:xfrm>
            <a:off x="5505228" y="2647648"/>
            <a:ext cx="8305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APP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E38F97-3C45-4682-8EB5-92676F975F2C}"/>
              </a:ext>
            </a:extLst>
          </p:cNvPr>
          <p:cNvSpPr txBox="1"/>
          <p:nvPr/>
        </p:nvSpPr>
        <p:spPr>
          <a:xfrm>
            <a:off x="7196449" y="3461331"/>
            <a:ext cx="102967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CACHE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1FACBE8-9DA8-4A55-B916-534DA521E6DF}"/>
              </a:ext>
            </a:extLst>
          </p:cNvPr>
          <p:cNvSpPr txBox="1"/>
          <p:nvPr/>
        </p:nvSpPr>
        <p:spPr>
          <a:xfrm>
            <a:off x="2577586" y="4413689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BFAF45A-7473-4840-94D9-E07F5C7A576C}"/>
              </a:ext>
            </a:extLst>
          </p:cNvPr>
          <p:cNvSpPr txBox="1"/>
          <p:nvPr/>
        </p:nvSpPr>
        <p:spPr>
          <a:xfrm>
            <a:off x="4073490" y="4413689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941030B-242F-4C11-BBE4-6A6529633B51}"/>
              </a:ext>
            </a:extLst>
          </p:cNvPr>
          <p:cNvSpPr txBox="1"/>
          <p:nvPr/>
        </p:nvSpPr>
        <p:spPr>
          <a:xfrm>
            <a:off x="5610233" y="4403735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510C14B-7F44-4D2B-954D-518F6D7E35DC}"/>
              </a:ext>
            </a:extLst>
          </p:cNvPr>
          <p:cNvSpPr txBox="1"/>
          <p:nvPr/>
        </p:nvSpPr>
        <p:spPr>
          <a:xfrm>
            <a:off x="7146976" y="4316088"/>
            <a:ext cx="1252913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 dirty="0"/>
              <a:t>…</a:t>
            </a:r>
            <a:endParaRPr lang="en-GB" b="1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45E7D87-9FDF-4FD7-ACC9-8853F0224552}"/>
              </a:ext>
            </a:extLst>
          </p:cNvPr>
          <p:cNvSpPr txBox="1"/>
          <p:nvPr/>
        </p:nvSpPr>
        <p:spPr>
          <a:xfrm>
            <a:off x="8683719" y="4407477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375F15F9-40DF-4837-945C-41788462CECA}"/>
              </a:ext>
            </a:extLst>
          </p:cNvPr>
          <p:cNvCxnSpPr>
            <a:stCxn id="30" idx="3"/>
            <a:endCxn id="24" idx="1"/>
          </p:cNvCxnSpPr>
          <p:nvPr/>
        </p:nvCxnSpPr>
        <p:spPr>
          <a:xfrm>
            <a:off x="6335741" y="2832314"/>
            <a:ext cx="960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7002D2BC-5B48-48C5-AC16-47AFDC16A455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5920485" y="2344975"/>
            <a:ext cx="0" cy="3026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1C10A06-2815-489D-AF7A-18EE94830617}"/>
              </a:ext>
            </a:extLst>
          </p:cNvPr>
          <p:cNvSpPr txBox="1"/>
          <p:nvPr/>
        </p:nvSpPr>
        <p:spPr>
          <a:xfrm>
            <a:off x="5236947" y="3461331"/>
            <a:ext cx="136707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MEDIATOR</a:t>
            </a:r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BDAE8258-81E5-4E06-84EA-F11C746CB029}"/>
              </a:ext>
            </a:extLst>
          </p:cNvPr>
          <p:cNvCxnSpPr>
            <a:cxnSpLocks/>
            <a:stCxn id="44" idx="0"/>
            <a:endCxn id="30" idx="2"/>
          </p:cNvCxnSpPr>
          <p:nvPr/>
        </p:nvCxnSpPr>
        <p:spPr>
          <a:xfrm flipV="1">
            <a:off x="5920484" y="3016980"/>
            <a:ext cx="1" cy="4443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284CE72D-60C8-42B8-8C13-3CB6B357B891}"/>
              </a:ext>
            </a:extLst>
          </p:cNvPr>
          <p:cNvCxnSpPr>
            <a:stCxn id="44" idx="3"/>
            <a:endCxn id="31" idx="1"/>
          </p:cNvCxnSpPr>
          <p:nvPr/>
        </p:nvCxnSpPr>
        <p:spPr>
          <a:xfrm>
            <a:off x="6604020" y="3645997"/>
            <a:ext cx="59242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8E9DA04A-1B38-490B-9B85-BF1F398BB500}"/>
              </a:ext>
            </a:extLst>
          </p:cNvPr>
          <p:cNvCxnSpPr>
            <a:stCxn id="44" idx="2"/>
            <a:endCxn id="32" idx="0"/>
          </p:cNvCxnSpPr>
          <p:nvPr/>
        </p:nvCxnSpPr>
        <p:spPr>
          <a:xfrm flipH="1">
            <a:off x="3204043" y="3830663"/>
            <a:ext cx="2716441" cy="58302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4B1F851A-5D1D-46D5-AC8A-429EBC8F9F31}"/>
              </a:ext>
            </a:extLst>
          </p:cNvPr>
          <p:cNvCxnSpPr>
            <a:stCxn id="44" idx="2"/>
            <a:endCxn id="33" idx="0"/>
          </p:cNvCxnSpPr>
          <p:nvPr/>
        </p:nvCxnSpPr>
        <p:spPr>
          <a:xfrm flipH="1">
            <a:off x="4699947" y="3830663"/>
            <a:ext cx="1220537" cy="58302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11865CC2-942A-4305-A913-0DAD0927DEC8}"/>
              </a:ext>
            </a:extLst>
          </p:cNvPr>
          <p:cNvCxnSpPr>
            <a:stCxn id="44" idx="2"/>
            <a:endCxn id="34" idx="0"/>
          </p:cNvCxnSpPr>
          <p:nvPr/>
        </p:nvCxnSpPr>
        <p:spPr>
          <a:xfrm>
            <a:off x="5920484" y="3830663"/>
            <a:ext cx="316206" cy="5730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7C71961A-1D4F-4CD4-9E7F-65B52C3DB468}"/>
              </a:ext>
            </a:extLst>
          </p:cNvPr>
          <p:cNvCxnSpPr>
            <a:stCxn id="37" idx="0"/>
            <a:endCxn id="44" idx="2"/>
          </p:cNvCxnSpPr>
          <p:nvPr/>
        </p:nvCxnSpPr>
        <p:spPr>
          <a:xfrm flipH="1" flipV="1">
            <a:off x="5920484" y="3830663"/>
            <a:ext cx="3389692" cy="5768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Immagine 59">
            <a:extLst>
              <a:ext uri="{FF2B5EF4-FFF2-40B4-BE49-F238E27FC236}">
                <a16:creationId xmlns:a16="http://schemas.microsoft.com/office/drawing/2014/main" id="{C368E109-E9FA-4661-A903-43CB15021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24" y="4935318"/>
            <a:ext cx="830513" cy="830513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3ACA3749-7E17-4BF7-9EC5-ACBCF795A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76" y="4942156"/>
            <a:ext cx="830513" cy="830513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96A1E6E7-6BEC-47C4-BBE0-55F3410E8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806" y="4940921"/>
            <a:ext cx="830513" cy="830513"/>
          </a:xfrm>
          <a:prstGeom prst="rect">
            <a:avLst/>
          </a:prstGeom>
        </p:spPr>
      </p:pic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57DFBDA9-B42B-452A-87E2-A0636D16C358}"/>
              </a:ext>
            </a:extLst>
          </p:cNvPr>
          <p:cNvCxnSpPr>
            <a:stCxn id="32" idx="2"/>
          </p:cNvCxnSpPr>
          <p:nvPr/>
        </p:nvCxnSpPr>
        <p:spPr>
          <a:xfrm flipH="1">
            <a:off x="3204042" y="4783021"/>
            <a:ext cx="1" cy="1579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E0BE6948-3A79-4563-9E0A-A8A328C6667E}"/>
              </a:ext>
            </a:extLst>
          </p:cNvPr>
          <p:cNvCxnSpPr>
            <a:stCxn id="33" idx="2"/>
          </p:cNvCxnSpPr>
          <p:nvPr/>
        </p:nvCxnSpPr>
        <p:spPr>
          <a:xfrm flipH="1">
            <a:off x="4699946" y="4783021"/>
            <a:ext cx="1" cy="1579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34A5C39D-07D0-476E-9C45-B804CA3D9642}"/>
              </a:ext>
            </a:extLst>
          </p:cNvPr>
          <p:cNvCxnSpPr>
            <a:cxnSpLocks/>
          </p:cNvCxnSpPr>
          <p:nvPr/>
        </p:nvCxnSpPr>
        <p:spPr>
          <a:xfrm flipH="1">
            <a:off x="6229596" y="4773067"/>
            <a:ext cx="1" cy="1678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36D557E-3DA3-4936-AD8C-246BA2D4B89C}"/>
              </a:ext>
            </a:extLst>
          </p:cNvPr>
          <p:cNvCxnSpPr>
            <a:cxnSpLocks/>
          </p:cNvCxnSpPr>
          <p:nvPr/>
        </p:nvCxnSpPr>
        <p:spPr>
          <a:xfrm flipH="1">
            <a:off x="9310174" y="4782675"/>
            <a:ext cx="1" cy="1678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Rettangolo 80">
            <a:extLst>
              <a:ext uri="{FF2B5EF4-FFF2-40B4-BE49-F238E27FC236}">
                <a16:creationId xmlns:a16="http://schemas.microsoft.com/office/drawing/2014/main" id="{06EC8649-66D9-441B-B477-F01FF615A662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2" name="Immagine 81">
            <a:extLst>
              <a:ext uri="{FF2B5EF4-FFF2-40B4-BE49-F238E27FC236}">
                <a16:creationId xmlns:a16="http://schemas.microsoft.com/office/drawing/2014/main" id="{64FAE86D-A71A-42E0-8DFD-CB70D1DEEE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08" y="6255173"/>
            <a:ext cx="437090" cy="437090"/>
          </a:xfrm>
          <a:prstGeom prst="rect">
            <a:avLst/>
          </a:prstGeom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C6215B28-A235-45A3-88C4-8F9DC438B5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88" name="Rettangolo 87">
            <a:extLst>
              <a:ext uri="{FF2B5EF4-FFF2-40B4-BE49-F238E27FC236}">
                <a16:creationId xmlns:a16="http://schemas.microsoft.com/office/drawing/2014/main" id="{1E9471B0-D4B4-4727-A550-5668AF5A850D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ttangolo 88">
            <a:extLst>
              <a:ext uri="{FF2B5EF4-FFF2-40B4-BE49-F238E27FC236}">
                <a16:creationId xmlns:a16="http://schemas.microsoft.com/office/drawing/2014/main" id="{7C0D002F-135E-4466-B98B-EBD32917A607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19103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1238</Words>
  <Application>Microsoft Office PowerPoint</Application>
  <PresentationFormat>Widescreen</PresentationFormat>
  <Paragraphs>204</Paragraphs>
  <Slides>29</Slides>
  <Notes>0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5" baseType="lpstr">
      <vt:lpstr>Calibri Light</vt:lpstr>
      <vt:lpstr>DePixel</vt:lpstr>
      <vt:lpstr>Calibri</vt:lpstr>
      <vt:lpstr>ArcadeClassic</vt:lpstr>
      <vt:lpstr>Arial</vt:lpstr>
      <vt:lpstr>Tema di Office</vt:lpstr>
      <vt:lpstr>Presentazione standard di PowerPoint</vt:lpstr>
      <vt:lpstr>indice      </vt:lpstr>
      <vt:lpstr>       Obiettivo      </vt:lpstr>
      <vt:lpstr>       DEMO      </vt:lpstr>
      <vt:lpstr>       FontI      </vt:lpstr>
      <vt:lpstr>       FontI      </vt:lpstr>
      <vt:lpstr>       FontI      </vt:lpstr>
      <vt:lpstr>       architettura      </vt:lpstr>
      <vt:lpstr>       architettura      </vt:lpstr>
      <vt:lpstr>       fonti      </vt:lpstr>
      <vt:lpstr>       fonti      </vt:lpstr>
      <vt:lpstr>schema globlale      </vt:lpstr>
      <vt:lpstr>       GAV      </vt:lpstr>
      <vt:lpstr>       GAV      </vt:lpstr>
      <vt:lpstr>       lav      </vt:lpstr>
      <vt:lpstr>       lav      </vt:lpstr>
      <vt:lpstr>       lav      </vt:lpstr>
      <vt:lpstr>       query     </vt:lpstr>
      <vt:lpstr>       query     </vt:lpstr>
      <vt:lpstr>       query     </vt:lpstr>
      <vt:lpstr>       query     </vt:lpstr>
      <vt:lpstr>       wrapper       </vt:lpstr>
      <vt:lpstr>       tecnologie      </vt:lpstr>
      <vt:lpstr>Presentazione standard di PowerPoint</vt:lpstr>
      <vt:lpstr>&lt;Nome progetto&gt;</vt:lpstr>
      <vt:lpstr>Presentazione standard di PowerPoint</vt:lpstr>
      <vt:lpstr>       FontI      </vt:lpstr>
      <vt:lpstr>       FontI      </vt:lpstr>
      <vt:lpstr>       FontI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&lt;Nome progetto&gt;</dc:title>
  <dc:creator>Simone Petrosino</dc:creator>
  <cp:lastModifiedBy>Simone Petrosino</cp:lastModifiedBy>
  <cp:revision>12</cp:revision>
  <dcterms:created xsi:type="dcterms:W3CDTF">2019-04-02T20:03:35Z</dcterms:created>
  <dcterms:modified xsi:type="dcterms:W3CDTF">2019-08-01T15:47:54Z</dcterms:modified>
</cp:coreProperties>
</file>